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webp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5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6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7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4" r:id="rId1"/>
  </p:sldMasterIdLst>
  <p:notesMasterIdLst>
    <p:notesMasterId r:id="rId38"/>
  </p:notesMasterIdLst>
  <p:sldIdLst>
    <p:sldId id="538" r:id="rId2"/>
    <p:sldId id="498" r:id="rId3"/>
    <p:sldId id="461" r:id="rId4"/>
    <p:sldId id="537" r:id="rId5"/>
    <p:sldId id="499" r:id="rId6"/>
    <p:sldId id="500" r:id="rId7"/>
    <p:sldId id="501" r:id="rId8"/>
    <p:sldId id="459" r:id="rId9"/>
    <p:sldId id="491" r:id="rId10"/>
    <p:sldId id="540" r:id="rId11"/>
    <p:sldId id="502" r:id="rId12"/>
    <p:sldId id="503" r:id="rId13"/>
    <p:sldId id="505" r:id="rId14"/>
    <p:sldId id="475" r:id="rId15"/>
    <p:sldId id="507" r:id="rId16"/>
    <p:sldId id="506" r:id="rId17"/>
    <p:sldId id="509" r:id="rId18"/>
    <p:sldId id="508" r:id="rId19"/>
    <p:sldId id="510" r:id="rId20"/>
    <p:sldId id="527" r:id="rId21"/>
    <p:sldId id="528" r:id="rId22"/>
    <p:sldId id="541" r:id="rId23"/>
    <p:sldId id="511" r:id="rId24"/>
    <p:sldId id="519" r:id="rId25"/>
    <p:sldId id="520" r:id="rId26"/>
    <p:sldId id="521" r:id="rId27"/>
    <p:sldId id="514" r:id="rId28"/>
    <p:sldId id="523" r:id="rId29"/>
    <p:sldId id="515" r:id="rId30"/>
    <p:sldId id="522" r:id="rId31"/>
    <p:sldId id="517" r:id="rId32"/>
    <p:sldId id="530" r:id="rId33"/>
    <p:sldId id="532" r:id="rId34"/>
    <p:sldId id="533" r:id="rId35"/>
    <p:sldId id="534" r:id="rId36"/>
    <p:sldId id="535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CC"/>
    <a:srgbClr val="85C401"/>
    <a:srgbClr val="01AA8D"/>
    <a:srgbClr val="3EB8CD"/>
    <a:srgbClr val="8397B1"/>
    <a:srgbClr val="44546B"/>
    <a:srgbClr val="2C3749"/>
    <a:srgbClr val="FF2B2A"/>
    <a:srgbClr val="FFA803"/>
    <a:srgbClr val="EF342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54668" autoAdjust="0"/>
  </p:normalViewPr>
  <p:slideViewPr>
    <p:cSldViewPr snapToGrid="0">
      <p:cViewPr varScale="1">
        <p:scale>
          <a:sx n="31" d="100"/>
          <a:sy n="31" d="100"/>
        </p:scale>
        <p:origin x="826" y="1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E:\Misha%20Paper\MY%20Paper\Wheeze%20Spectral\Graph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E:\Misha%20Paper\MY%20Paper\Wheeze%20Spectral\Graph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548235"/>
            </a:solidFill>
            <a:ln>
              <a:solidFill>
                <a:schemeClr val="bg1"/>
              </a:solidFill>
            </a:ln>
          </c:spPr>
          <c:dPt>
            <c:idx val="0"/>
            <c:bubble3D val="0"/>
            <c:spPr>
              <a:solidFill>
                <a:srgbClr val="BFBFBF"/>
              </a:solidFill>
              <a:ln>
                <a:solidFill>
                  <a:schemeClr val="bg1"/>
                </a:solidFill>
              </a:ln>
            </c:spPr>
            <c:extLst>
              <c:ext xmlns:c16="http://schemas.microsoft.com/office/drawing/2014/chart" uri="{C3380CC4-5D6E-409C-BE32-E72D297353CC}">
                <c16:uniqueId val="{00000001-A3FA-4758-8C2D-E68F24A32CF6}"/>
              </c:ext>
            </c:extLst>
          </c:dPt>
          <c:dPt>
            <c:idx val="1"/>
            <c:bubble3D val="0"/>
            <c:spPr>
              <a:solidFill>
                <a:srgbClr val="BFBFBF"/>
              </a:solidFill>
              <a:ln>
                <a:solidFill>
                  <a:schemeClr val="bg1"/>
                </a:solidFill>
              </a:ln>
            </c:spPr>
            <c:extLst>
              <c:ext xmlns:c16="http://schemas.microsoft.com/office/drawing/2014/chart" uri="{C3380CC4-5D6E-409C-BE32-E72D297353CC}">
                <c16:uniqueId val="{00000003-A3FA-4758-8C2D-E68F24A32CF6}"/>
              </c:ext>
            </c:extLst>
          </c:dPt>
          <c:dPt>
            <c:idx val="2"/>
            <c:bubble3D val="0"/>
            <c:spPr>
              <a:solidFill>
                <a:srgbClr val="BFBFBF"/>
              </a:solidFill>
              <a:ln>
                <a:solidFill>
                  <a:schemeClr val="bg1"/>
                </a:solidFill>
              </a:ln>
            </c:spPr>
            <c:extLst>
              <c:ext xmlns:c16="http://schemas.microsoft.com/office/drawing/2014/chart" uri="{C3380CC4-5D6E-409C-BE32-E72D297353CC}">
                <c16:uniqueId val="{00000005-A3FA-4758-8C2D-E68F24A32CF6}"/>
              </c:ext>
            </c:extLst>
          </c:dPt>
          <c:dPt>
            <c:idx val="3"/>
            <c:bubble3D val="0"/>
            <c:spPr>
              <a:solidFill>
                <a:srgbClr val="BFBFBF"/>
              </a:solidFill>
              <a:ln>
                <a:solidFill>
                  <a:schemeClr val="bg1"/>
                </a:solidFill>
              </a:ln>
            </c:spPr>
            <c:extLst>
              <c:ext xmlns:c16="http://schemas.microsoft.com/office/drawing/2014/chart" uri="{C3380CC4-5D6E-409C-BE32-E72D297353CC}">
                <c16:uniqueId val="{00000007-A3FA-4758-8C2D-E68F24A32CF6}"/>
              </c:ext>
            </c:extLst>
          </c:dPt>
          <c:dPt>
            <c:idx val="4"/>
            <c:bubble3D val="0"/>
            <c:spPr>
              <a:solidFill>
                <a:srgbClr val="BFBFBF"/>
              </a:solidFill>
              <a:ln>
                <a:solidFill>
                  <a:schemeClr val="bg1"/>
                </a:solidFill>
              </a:ln>
            </c:spPr>
            <c:extLst>
              <c:ext xmlns:c16="http://schemas.microsoft.com/office/drawing/2014/chart" uri="{C3380CC4-5D6E-409C-BE32-E72D297353CC}">
                <c16:uniqueId val="{00000009-A3FA-4758-8C2D-E68F24A32CF6}"/>
              </c:ext>
            </c:extLst>
          </c:dPt>
          <c:dPt>
            <c:idx val="5"/>
            <c:bubble3D val="0"/>
            <c:spPr>
              <a:solidFill>
                <a:srgbClr val="85C401"/>
              </a:solidFill>
              <a:ln>
                <a:solidFill>
                  <a:schemeClr val="bg1"/>
                </a:solidFill>
              </a:ln>
            </c:spPr>
            <c:extLst>
              <c:ext xmlns:c16="http://schemas.microsoft.com/office/drawing/2014/chart" uri="{C3380CC4-5D6E-409C-BE32-E72D297353CC}">
                <c16:uniqueId val="{0000000A-A3FA-4758-8C2D-E68F24A32CF6}"/>
              </c:ext>
            </c:extLst>
          </c:dPt>
          <c:dPt>
            <c:idx val="6"/>
            <c:bubble3D val="0"/>
            <c:spPr>
              <a:solidFill>
                <a:srgbClr val="85C401"/>
              </a:solidFill>
              <a:ln>
                <a:solidFill>
                  <a:schemeClr val="bg1"/>
                </a:solidFill>
              </a:ln>
            </c:spPr>
            <c:extLst>
              <c:ext xmlns:c16="http://schemas.microsoft.com/office/drawing/2014/chart" uri="{C3380CC4-5D6E-409C-BE32-E72D297353CC}">
                <c16:uniqueId val="{0000000B-A3FA-4758-8C2D-E68F24A32CF6}"/>
              </c:ext>
            </c:extLst>
          </c:dPt>
          <c:dPt>
            <c:idx val="7"/>
            <c:bubble3D val="0"/>
            <c:spPr>
              <a:solidFill>
                <a:srgbClr val="85C401"/>
              </a:solidFill>
              <a:ln>
                <a:solidFill>
                  <a:schemeClr val="bg1"/>
                </a:solidFill>
              </a:ln>
            </c:spPr>
            <c:extLst>
              <c:ext xmlns:c16="http://schemas.microsoft.com/office/drawing/2014/chart" uri="{C3380CC4-5D6E-409C-BE32-E72D297353CC}">
                <c16:uniqueId val="{0000000C-A3FA-4758-8C2D-E68F24A32CF6}"/>
              </c:ext>
            </c:extLst>
          </c:dPt>
          <c:dPt>
            <c:idx val="8"/>
            <c:bubble3D val="0"/>
            <c:spPr>
              <a:solidFill>
                <a:srgbClr val="85C401"/>
              </a:solidFill>
              <a:ln>
                <a:solidFill>
                  <a:schemeClr val="bg1"/>
                </a:solidFill>
              </a:ln>
            </c:spPr>
            <c:extLst>
              <c:ext xmlns:c16="http://schemas.microsoft.com/office/drawing/2014/chart" uri="{C3380CC4-5D6E-409C-BE32-E72D297353CC}">
                <c16:uniqueId val="{0000000D-A3FA-4758-8C2D-E68F24A32CF6}"/>
              </c:ext>
            </c:extLst>
          </c:dPt>
          <c:dPt>
            <c:idx val="9"/>
            <c:bubble3D val="0"/>
            <c:spPr>
              <a:solidFill>
                <a:srgbClr val="85C401"/>
              </a:solidFill>
              <a:ln>
                <a:solidFill>
                  <a:schemeClr val="bg1"/>
                </a:solidFill>
              </a:ln>
            </c:spPr>
            <c:extLst>
              <c:ext xmlns:c16="http://schemas.microsoft.com/office/drawing/2014/chart" uri="{C3380CC4-5D6E-409C-BE32-E72D297353CC}">
                <c16:uniqueId val="{0000000E-A3FA-4758-8C2D-E68F24A32CF6}"/>
              </c:ext>
            </c:extLst>
          </c:dPt>
          <c:cat>
            <c:strRef>
              <c:f>Sheet1!$A$2:$A$11</c:f>
              <c:strCache>
                <c:ptCount val="10"/>
                <c:pt idx="0">
                  <c:v>1st Qtr</c:v>
                </c:pt>
                <c:pt idx="1">
                  <c:v>2nd Qtr</c:v>
                </c:pt>
                <c:pt idx="2">
                  <c:v>1st Qtr</c:v>
                </c:pt>
                <c:pt idx="3">
                  <c:v>1st Qtr</c:v>
                </c:pt>
                <c:pt idx="4">
                  <c:v>1st Qtr</c:v>
                </c:pt>
                <c:pt idx="5">
                  <c:v>1st Qtr</c:v>
                </c:pt>
                <c:pt idx="6">
                  <c:v>1st Qtr</c:v>
                </c:pt>
                <c:pt idx="7">
                  <c:v>1st Qtr</c:v>
                </c:pt>
                <c:pt idx="8">
                  <c:v>1st Qtr</c:v>
                </c:pt>
                <c:pt idx="9">
                  <c:v>1st Qtr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10</c:v>
                </c:pt>
                <c:pt idx="1">
                  <c:v>10</c:v>
                </c:pt>
                <c:pt idx="2">
                  <c:v>10</c:v>
                </c:pt>
                <c:pt idx="3">
                  <c:v>10</c:v>
                </c:pt>
                <c:pt idx="4">
                  <c:v>10</c:v>
                </c:pt>
                <c:pt idx="5">
                  <c:v>10</c:v>
                </c:pt>
                <c:pt idx="6">
                  <c:v>10</c:v>
                </c:pt>
                <c:pt idx="7">
                  <c:v>10</c:v>
                </c:pt>
                <c:pt idx="8">
                  <c:v>10</c:v>
                </c:pt>
                <c:pt idx="9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F-A3FA-4758-8C2D-E68F24A32CF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7"/>
      </c:doughnutChart>
    </c:plotArea>
    <c:plotVisOnly val="1"/>
    <c:dispBlanksAs val="zero"/>
    <c:showDLblsOverMax val="0"/>
  </c:chart>
  <c:spPr>
    <a:ln>
      <a:noFill/>
    </a:ln>
  </c:spPr>
  <c:txPr>
    <a:bodyPr/>
    <a:lstStyle/>
    <a:p>
      <a:pPr rtl="0">
        <a:defRPr sz="1800" baseline="-25000"/>
      </a:pPr>
      <a:endParaRPr lang="ur-PK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ED7D31"/>
            </a:solidFill>
            <a:ln>
              <a:solidFill>
                <a:schemeClr val="bg1"/>
              </a:solidFill>
            </a:ln>
          </c:spPr>
          <c:dPt>
            <c:idx val="0"/>
            <c:bubble3D val="0"/>
            <c:spPr>
              <a:solidFill>
                <a:srgbClr val="BFBFBF"/>
              </a:solidFill>
              <a:ln>
                <a:solidFill>
                  <a:schemeClr val="bg1"/>
                </a:solidFill>
              </a:ln>
            </c:spPr>
            <c:extLst>
              <c:ext xmlns:c16="http://schemas.microsoft.com/office/drawing/2014/chart" uri="{C3380CC4-5D6E-409C-BE32-E72D297353CC}">
                <c16:uniqueId val="{00000001-02F6-43C7-9EFA-6C9999F8EBDA}"/>
              </c:ext>
            </c:extLst>
          </c:dPt>
          <c:dPt>
            <c:idx val="1"/>
            <c:bubble3D val="0"/>
            <c:spPr>
              <a:solidFill>
                <a:srgbClr val="BFBFBF"/>
              </a:solidFill>
              <a:ln>
                <a:solidFill>
                  <a:schemeClr val="bg1"/>
                </a:solidFill>
              </a:ln>
            </c:spPr>
            <c:extLst>
              <c:ext xmlns:c16="http://schemas.microsoft.com/office/drawing/2014/chart" uri="{C3380CC4-5D6E-409C-BE32-E72D297353CC}">
                <c16:uniqueId val="{00000003-02F6-43C7-9EFA-6C9999F8EBDA}"/>
              </c:ext>
            </c:extLst>
          </c:dPt>
          <c:dPt>
            <c:idx val="2"/>
            <c:bubble3D val="0"/>
            <c:spPr>
              <a:solidFill>
                <a:srgbClr val="BFBFBF"/>
              </a:solidFill>
              <a:ln>
                <a:solidFill>
                  <a:schemeClr val="bg1"/>
                </a:solidFill>
              </a:ln>
            </c:spPr>
            <c:extLst>
              <c:ext xmlns:c16="http://schemas.microsoft.com/office/drawing/2014/chart" uri="{C3380CC4-5D6E-409C-BE32-E72D297353CC}">
                <c16:uniqueId val="{00000005-02F6-43C7-9EFA-6C9999F8EBDA}"/>
              </c:ext>
            </c:extLst>
          </c:dPt>
          <c:dPt>
            <c:idx val="3"/>
            <c:bubble3D val="0"/>
            <c:spPr>
              <a:solidFill>
                <a:srgbClr val="BFBFBF"/>
              </a:solidFill>
              <a:ln>
                <a:solidFill>
                  <a:schemeClr val="bg1"/>
                </a:solidFill>
              </a:ln>
            </c:spPr>
            <c:extLst>
              <c:ext xmlns:c16="http://schemas.microsoft.com/office/drawing/2014/chart" uri="{C3380CC4-5D6E-409C-BE32-E72D297353CC}">
                <c16:uniqueId val="{00000007-02F6-43C7-9EFA-6C9999F8EBDA}"/>
              </c:ext>
            </c:extLst>
          </c:dPt>
          <c:dPt>
            <c:idx val="4"/>
            <c:bubble3D val="0"/>
            <c:spPr>
              <a:solidFill>
                <a:srgbClr val="3EB8CD"/>
              </a:solidFill>
              <a:ln>
                <a:solidFill>
                  <a:schemeClr val="bg1"/>
                </a:solidFill>
              </a:ln>
            </c:spPr>
            <c:extLst>
              <c:ext xmlns:c16="http://schemas.microsoft.com/office/drawing/2014/chart" uri="{C3380CC4-5D6E-409C-BE32-E72D297353CC}">
                <c16:uniqueId val="{00000008-02F6-43C7-9EFA-6C9999F8EBDA}"/>
              </c:ext>
            </c:extLst>
          </c:dPt>
          <c:dPt>
            <c:idx val="5"/>
            <c:bubble3D val="0"/>
            <c:spPr>
              <a:solidFill>
                <a:srgbClr val="3EB8CD"/>
              </a:solidFill>
              <a:ln>
                <a:solidFill>
                  <a:schemeClr val="bg1"/>
                </a:solidFill>
              </a:ln>
            </c:spPr>
            <c:extLst>
              <c:ext xmlns:c16="http://schemas.microsoft.com/office/drawing/2014/chart" uri="{C3380CC4-5D6E-409C-BE32-E72D297353CC}">
                <c16:uniqueId val="{00000009-02F6-43C7-9EFA-6C9999F8EBDA}"/>
              </c:ext>
            </c:extLst>
          </c:dPt>
          <c:dPt>
            <c:idx val="6"/>
            <c:bubble3D val="0"/>
            <c:spPr>
              <a:solidFill>
                <a:srgbClr val="3EB8CD"/>
              </a:solidFill>
              <a:ln>
                <a:solidFill>
                  <a:schemeClr val="bg1"/>
                </a:solidFill>
              </a:ln>
            </c:spPr>
            <c:extLst>
              <c:ext xmlns:c16="http://schemas.microsoft.com/office/drawing/2014/chart" uri="{C3380CC4-5D6E-409C-BE32-E72D297353CC}">
                <c16:uniqueId val="{0000000A-02F6-43C7-9EFA-6C9999F8EBDA}"/>
              </c:ext>
            </c:extLst>
          </c:dPt>
          <c:dPt>
            <c:idx val="7"/>
            <c:bubble3D val="0"/>
            <c:spPr>
              <a:solidFill>
                <a:srgbClr val="3EB8CD"/>
              </a:solidFill>
              <a:ln>
                <a:solidFill>
                  <a:schemeClr val="bg1"/>
                </a:solidFill>
              </a:ln>
            </c:spPr>
            <c:extLst>
              <c:ext xmlns:c16="http://schemas.microsoft.com/office/drawing/2014/chart" uri="{C3380CC4-5D6E-409C-BE32-E72D297353CC}">
                <c16:uniqueId val="{0000000B-02F6-43C7-9EFA-6C9999F8EBDA}"/>
              </c:ext>
            </c:extLst>
          </c:dPt>
          <c:dPt>
            <c:idx val="8"/>
            <c:bubble3D val="0"/>
            <c:spPr>
              <a:solidFill>
                <a:srgbClr val="3EB8CD"/>
              </a:solidFill>
              <a:ln>
                <a:solidFill>
                  <a:schemeClr val="bg1"/>
                </a:solidFill>
              </a:ln>
            </c:spPr>
            <c:extLst>
              <c:ext xmlns:c16="http://schemas.microsoft.com/office/drawing/2014/chart" uri="{C3380CC4-5D6E-409C-BE32-E72D297353CC}">
                <c16:uniqueId val="{0000000C-02F6-43C7-9EFA-6C9999F8EBDA}"/>
              </c:ext>
            </c:extLst>
          </c:dPt>
          <c:dPt>
            <c:idx val="9"/>
            <c:bubble3D val="0"/>
            <c:spPr>
              <a:solidFill>
                <a:srgbClr val="3EB8CD"/>
              </a:solidFill>
              <a:ln>
                <a:solidFill>
                  <a:schemeClr val="bg1"/>
                </a:solidFill>
              </a:ln>
            </c:spPr>
            <c:extLst>
              <c:ext xmlns:c16="http://schemas.microsoft.com/office/drawing/2014/chart" uri="{C3380CC4-5D6E-409C-BE32-E72D297353CC}">
                <c16:uniqueId val="{0000000D-02F6-43C7-9EFA-6C9999F8EBDA}"/>
              </c:ext>
            </c:extLst>
          </c:dPt>
          <c:cat>
            <c:strRef>
              <c:f>Sheet1!$A$2:$A$11</c:f>
              <c:strCache>
                <c:ptCount val="10"/>
                <c:pt idx="0">
                  <c:v>1st Qtr</c:v>
                </c:pt>
                <c:pt idx="1">
                  <c:v>2nd Qtr</c:v>
                </c:pt>
                <c:pt idx="2">
                  <c:v>1st Qtr</c:v>
                </c:pt>
                <c:pt idx="3">
                  <c:v>1st Qtr</c:v>
                </c:pt>
                <c:pt idx="4">
                  <c:v>1st Qtr</c:v>
                </c:pt>
                <c:pt idx="5">
                  <c:v>1st Qtr</c:v>
                </c:pt>
                <c:pt idx="6">
                  <c:v>1st Qtr</c:v>
                </c:pt>
                <c:pt idx="7">
                  <c:v>1st Qtr</c:v>
                </c:pt>
                <c:pt idx="8">
                  <c:v>1st Qtr</c:v>
                </c:pt>
                <c:pt idx="9">
                  <c:v>1st Qtr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10</c:v>
                </c:pt>
                <c:pt idx="1">
                  <c:v>10</c:v>
                </c:pt>
                <c:pt idx="2">
                  <c:v>10</c:v>
                </c:pt>
                <c:pt idx="3">
                  <c:v>10</c:v>
                </c:pt>
                <c:pt idx="4">
                  <c:v>10</c:v>
                </c:pt>
                <c:pt idx="5">
                  <c:v>10</c:v>
                </c:pt>
                <c:pt idx="6">
                  <c:v>10</c:v>
                </c:pt>
                <c:pt idx="7">
                  <c:v>10</c:v>
                </c:pt>
                <c:pt idx="8">
                  <c:v>10</c:v>
                </c:pt>
                <c:pt idx="9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02F6-43C7-9EFA-6C9999F8EBD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7"/>
      </c:doughnutChart>
    </c:plotArea>
    <c:plotVisOnly val="1"/>
    <c:dispBlanksAs val="zero"/>
    <c:showDLblsOverMax val="0"/>
  </c:chart>
  <c:spPr>
    <a:ln>
      <a:noFill/>
    </a:ln>
  </c:spPr>
  <c:txPr>
    <a:bodyPr/>
    <a:lstStyle/>
    <a:p>
      <a:pPr rtl="0">
        <a:defRPr sz="1800" baseline="-25000"/>
      </a:pPr>
      <a:endParaRPr lang="ur-PK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4157602858760812"/>
          <c:y val="3.3515195050518219E-2"/>
          <c:w val="0.7168483866214822"/>
          <c:h val="0.85253314177771988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FE2B2A"/>
            </a:solidFill>
            <a:ln>
              <a:solidFill>
                <a:schemeClr val="bg1"/>
              </a:solidFill>
            </a:ln>
          </c:spPr>
          <c:explosion val="9"/>
          <c:dPt>
            <c:idx val="0"/>
            <c:bubble3D val="0"/>
            <c:spPr>
              <a:solidFill>
                <a:srgbClr val="BFBFBF"/>
              </a:solidFill>
              <a:ln>
                <a:solidFill>
                  <a:schemeClr val="bg1"/>
                </a:solidFill>
              </a:ln>
            </c:spPr>
            <c:extLst>
              <c:ext xmlns:c16="http://schemas.microsoft.com/office/drawing/2014/chart" uri="{C3380CC4-5D6E-409C-BE32-E72D297353CC}">
                <c16:uniqueId val="{00000001-B778-4F74-897C-B75D7EC35D29}"/>
              </c:ext>
            </c:extLst>
          </c:dPt>
          <c:dPt>
            <c:idx val="1"/>
            <c:bubble3D val="0"/>
            <c:spPr>
              <a:solidFill>
                <a:srgbClr val="BFBFBF"/>
              </a:solidFill>
              <a:ln>
                <a:solidFill>
                  <a:schemeClr val="bg1"/>
                </a:solidFill>
              </a:ln>
            </c:spPr>
            <c:extLst>
              <c:ext xmlns:c16="http://schemas.microsoft.com/office/drawing/2014/chart" uri="{C3380CC4-5D6E-409C-BE32-E72D297353CC}">
                <c16:uniqueId val="{00000003-B778-4F74-897C-B75D7EC35D29}"/>
              </c:ext>
            </c:extLst>
          </c:dPt>
          <c:dPt>
            <c:idx val="2"/>
            <c:bubble3D val="0"/>
            <c:extLst>
              <c:ext xmlns:c16="http://schemas.microsoft.com/office/drawing/2014/chart" uri="{C3380CC4-5D6E-409C-BE32-E72D297353CC}">
                <c16:uniqueId val="{00000004-B778-4F74-897C-B75D7EC35D29}"/>
              </c:ext>
            </c:extLst>
          </c:dPt>
          <c:dPt>
            <c:idx val="3"/>
            <c:bubble3D val="0"/>
            <c:extLst>
              <c:ext xmlns:c16="http://schemas.microsoft.com/office/drawing/2014/chart" uri="{C3380CC4-5D6E-409C-BE32-E72D297353CC}">
                <c16:uniqueId val="{00000005-B778-4F74-897C-B75D7EC35D29}"/>
              </c:ext>
            </c:extLst>
          </c:dPt>
          <c:dPt>
            <c:idx val="4"/>
            <c:bubble3D val="0"/>
            <c:extLst>
              <c:ext xmlns:c16="http://schemas.microsoft.com/office/drawing/2014/chart" uri="{C3380CC4-5D6E-409C-BE32-E72D297353CC}">
                <c16:uniqueId val="{00000006-B778-4F74-897C-B75D7EC35D29}"/>
              </c:ext>
            </c:extLst>
          </c:dPt>
          <c:dPt>
            <c:idx val="5"/>
            <c:bubble3D val="0"/>
            <c:extLst>
              <c:ext xmlns:c16="http://schemas.microsoft.com/office/drawing/2014/chart" uri="{C3380CC4-5D6E-409C-BE32-E72D297353CC}">
                <c16:uniqueId val="{00000007-B778-4F74-897C-B75D7EC35D29}"/>
              </c:ext>
            </c:extLst>
          </c:dPt>
          <c:dPt>
            <c:idx val="6"/>
            <c:bubble3D val="0"/>
            <c:extLst>
              <c:ext xmlns:c16="http://schemas.microsoft.com/office/drawing/2014/chart" uri="{C3380CC4-5D6E-409C-BE32-E72D297353CC}">
                <c16:uniqueId val="{00000008-B778-4F74-897C-B75D7EC35D29}"/>
              </c:ext>
            </c:extLst>
          </c:dPt>
          <c:dPt>
            <c:idx val="7"/>
            <c:bubble3D val="0"/>
            <c:extLst>
              <c:ext xmlns:c16="http://schemas.microsoft.com/office/drawing/2014/chart" uri="{C3380CC4-5D6E-409C-BE32-E72D297353CC}">
                <c16:uniqueId val="{00000009-B778-4F74-897C-B75D7EC35D29}"/>
              </c:ext>
            </c:extLst>
          </c:dPt>
          <c:dPt>
            <c:idx val="8"/>
            <c:bubble3D val="0"/>
            <c:extLst>
              <c:ext xmlns:c16="http://schemas.microsoft.com/office/drawing/2014/chart" uri="{C3380CC4-5D6E-409C-BE32-E72D297353CC}">
                <c16:uniqueId val="{0000000A-B778-4F74-897C-B75D7EC35D29}"/>
              </c:ext>
            </c:extLst>
          </c:dPt>
          <c:dPt>
            <c:idx val="9"/>
            <c:bubble3D val="0"/>
            <c:extLst>
              <c:ext xmlns:c16="http://schemas.microsoft.com/office/drawing/2014/chart" uri="{C3380CC4-5D6E-409C-BE32-E72D297353CC}">
                <c16:uniqueId val="{0000000B-B778-4F74-897C-B75D7EC35D29}"/>
              </c:ext>
            </c:extLst>
          </c:dPt>
          <c:cat>
            <c:strRef>
              <c:f>Sheet1!$A$2:$A$11</c:f>
              <c:strCache>
                <c:ptCount val="10"/>
                <c:pt idx="0">
                  <c:v>1st Qtr</c:v>
                </c:pt>
                <c:pt idx="1">
                  <c:v>2nd Qtr</c:v>
                </c:pt>
                <c:pt idx="2">
                  <c:v>1st Qtr</c:v>
                </c:pt>
                <c:pt idx="3">
                  <c:v>1st Qtr</c:v>
                </c:pt>
                <c:pt idx="4">
                  <c:v>1st Qtr</c:v>
                </c:pt>
                <c:pt idx="5">
                  <c:v>1st Qtr</c:v>
                </c:pt>
                <c:pt idx="6">
                  <c:v>1st Qtr</c:v>
                </c:pt>
                <c:pt idx="7">
                  <c:v>1st Qtr</c:v>
                </c:pt>
                <c:pt idx="8">
                  <c:v>1st Qtr</c:v>
                </c:pt>
                <c:pt idx="9">
                  <c:v>1st Qtr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10</c:v>
                </c:pt>
                <c:pt idx="1">
                  <c:v>10</c:v>
                </c:pt>
                <c:pt idx="2">
                  <c:v>10</c:v>
                </c:pt>
                <c:pt idx="3">
                  <c:v>10</c:v>
                </c:pt>
                <c:pt idx="4">
                  <c:v>10</c:v>
                </c:pt>
                <c:pt idx="5">
                  <c:v>10</c:v>
                </c:pt>
                <c:pt idx="6">
                  <c:v>10</c:v>
                </c:pt>
                <c:pt idx="7">
                  <c:v>10</c:v>
                </c:pt>
                <c:pt idx="8">
                  <c:v>10</c:v>
                </c:pt>
                <c:pt idx="9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B778-4F74-897C-B75D7EC35D2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7"/>
      </c:doughnutChart>
    </c:plotArea>
    <c:plotVisOnly val="1"/>
    <c:dispBlanksAs val="zero"/>
    <c:showDLblsOverMax val="0"/>
  </c:chart>
  <c:spPr>
    <a:ln>
      <a:noFill/>
    </a:ln>
  </c:spPr>
  <c:txPr>
    <a:bodyPr/>
    <a:lstStyle/>
    <a:p>
      <a:pPr rtl="0">
        <a:defRPr sz="1800" baseline="-25000"/>
      </a:pPr>
      <a:endParaRPr lang="ur-PK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FFFF00"/>
            </a:solidFill>
            <a:ln>
              <a:solidFill>
                <a:schemeClr val="bg1"/>
              </a:solidFill>
            </a:ln>
          </c:spPr>
          <c:dPt>
            <c:idx val="0"/>
            <c:bubble3D val="0"/>
            <c:extLst>
              <c:ext xmlns:c16="http://schemas.microsoft.com/office/drawing/2014/chart" uri="{C3380CC4-5D6E-409C-BE32-E72D297353CC}">
                <c16:uniqueId val="{00000001-02F6-43C7-9EFA-6C9999F8EBDA}"/>
              </c:ext>
            </c:extLst>
          </c:dPt>
          <c:dPt>
            <c:idx val="1"/>
            <c:bubble3D val="0"/>
            <c:extLst>
              <c:ext xmlns:c16="http://schemas.microsoft.com/office/drawing/2014/chart" uri="{C3380CC4-5D6E-409C-BE32-E72D297353CC}">
                <c16:uniqueId val="{00000003-02F6-43C7-9EFA-6C9999F8EBDA}"/>
              </c:ext>
            </c:extLst>
          </c:dPt>
          <c:dPt>
            <c:idx val="2"/>
            <c:bubble3D val="0"/>
            <c:extLst>
              <c:ext xmlns:c16="http://schemas.microsoft.com/office/drawing/2014/chart" uri="{C3380CC4-5D6E-409C-BE32-E72D297353CC}">
                <c16:uniqueId val="{00000005-02F6-43C7-9EFA-6C9999F8EBDA}"/>
              </c:ext>
            </c:extLst>
          </c:dPt>
          <c:dPt>
            <c:idx val="3"/>
            <c:bubble3D val="0"/>
            <c:extLst>
              <c:ext xmlns:c16="http://schemas.microsoft.com/office/drawing/2014/chart" uri="{C3380CC4-5D6E-409C-BE32-E72D297353CC}">
                <c16:uniqueId val="{00000007-02F6-43C7-9EFA-6C9999F8EBDA}"/>
              </c:ext>
            </c:extLst>
          </c:dPt>
          <c:dPt>
            <c:idx val="4"/>
            <c:bubble3D val="0"/>
            <c:extLst>
              <c:ext xmlns:c16="http://schemas.microsoft.com/office/drawing/2014/chart" uri="{C3380CC4-5D6E-409C-BE32-E72D297353CC}">
                <c16:uniqueId val="{00000008-02F6-43C7-9EFA-6C9999F8EBDA}"/>
              </c:ext>
            </c:extLst>
          </c:dPt>
          <c:dPt>
            <c:idx val="5"/>
            <c:bubble3D val="0"/>
            <c:extLst>
              <c:ext xmlns:c16="http://schemas.microsoft.com/office/drawing/2014/chart" uri="{C3380CC4-5D6E-409C-BE32-E72D297353CC}">
                <c16:uniqueId val="{00000009-02F6-43C7-9EFA-6C9999F8EBDA}"/>
              </c:ext>
            </c:extLst>
          </c:dPt>
          <c:dPt>
            <c:idx val="6"/>
            <c:bubble3D val="0"/>
            <c:extLst>
              <c:ext xmlns:c16="http://schemas.microsoft.com/office/drawing/2014/chart" uri="{C3380CC4-5D6E-409C-BE32-E72D297353CC}">
                <c16:uniqueId val="{0000000A-02F6-43C7-9EFA-6C9999F8EBDA}"/>
              </c:ext>
            </c:extLst>
          </c:dPt>
          <c:dPt>
            <c:idx val="7"/>
            <c:bubble3D val="0"/>
            <c:extLst>
              <c:ext xmlns:c16="http://schemas.microsoft.com/office/drawing/2014/chart" uri="{C3380CC4-5D6E-409C-BE32-E72D297353CC}">
                <c16:uniqueId val="{0000000B-02F6-43C7-9EFA-6C9999F8EBDA}"/>
              </c:ext>
            </c:extLst>
          </c:dPt>
          <c:dPt>
            <c:idx val="8"/>
            <c:bubble3D val="0"/>
            <c:extLst>
              <c:ext xmlns:c16="http://schemas.microsoft.com/office/drawing/2014/chart" uri="{C3380CC4-5D6E-409C-BE32-E72D297353CC}">
                <c16:uniqueId val="{0000000C-02F6-43C7-9EFA-6C9999F8EBDA}"/>
              </c:ext>
            </c:extLst>
          </c:dPt>
          <c:dPt>
            <c:idx val="9"/>
            <c:bubble3D val="0"/>
            <c:extLst>
              <c:ext xmlns:c16="http://schemas.microsoft.com/office/drawing/2014/chart" uri="{C3380CC4-5D6E-409C-BE32-E72D297353CC}">
                <c16:uniqueId val="{0000000D-02F6-43C7-9EFA-6C9999F8EBDA}"/>
              </c:ext>
            </c:extLst>
          </c:dPt>
          <c:cat>
            <c:strRef>
              <c:f>Sheet1!$A$2:$A$11</c:f>
              <c:strCache>
                <c:ptCount val="10"/>
                <c:pt idx="0">
                  <c:v>1st Qtr</c:v>
                </c:pt>
                <c:pt idx="1">
                  <c:v>2nd Qtr</c:v>
                </c:pt>
                <c:pt idx="2">
                  <c:v>1st Qtr</c:v>
                </c:pt>
                <c:pt idx="3">
                  <c:v>1st Qtr</c:v>
                </c:pt>
                <c:pt idx="4">
                  <c:v>1st Qtr</c:v>
                </c:pt>
                <c:pt idx="5">
                  <c:v>1st Qtr</c:v>
                </c:pt>
                <c:pt idx="6">
                  <c:v>1st Qtr</c:v>
                </c:pt>
                <c:pt idx="7">
                  <c:v>1st Qtr</c:v>
                </c:pt>
                <c:pt idx="8">
                  <c:v>1st Qtr</c:v>
                </c:pt>
                <c:pt idx="9">
                  <c:v>1st Qtr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10</c:v>
                </c:pt>
                <c:pt idx="1">
                  <c:v>10</c:v>
                </c:pt>
                <c:pt idx="2">
                  <c:v>10</c:v>
                </c:pt>
                <c:pt idx="3">
                  <c:v>10</c:v>
                </c:pt>
                <c:pt idx="4">
                  <c:v>10</c:v>
                </c:pt>
                <c:pt idx="5">
                  <c:v>10</c:v>
                </c:pt>
                <c:pt idx="6">
                  <c:v>10</c:v>
                </c:pt>
                <c:pt idx="7">
                  <c:v>10</c:v>
                </c:pt>
                <c:pt idx="8">
                  <c:v>10</c:v>
                </c:pt>
                <c:pt idx="9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02F6-43C7-9EFA-6C9999F8EBD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7"/>
      </c:doughnutChart>
    </c:plotArea>
    <c:plotVisOnly val="1"/>
    <c:dispBlanksAs val="zero"/>
    <c:showDLblsOverMax val="0"/>
  </c:chart>
  <c:spPr>
    <a:ln>
      <a:noFill/>
    </a:ln>
  </c:spPr>
  <c:txPr>
    <a:bodyPr/>
    <a:lstStyle/>
    <a:p>
      <a:pPr rtl="0">
        <a:defRPr sz="1800" baseline="-25000"/>
      </a:pPr>
      <a:endParaRPr lang="ur-PK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ur-PK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Sheet2!$E$3</c:f>
              <c:strCache>
                <c:ptCount val="1"/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ur-PK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Sheet2!$D$4:$D$10</c:f>
              <c:strCache>
                <c:ptCount val="7"/>
                <c:pt idx="0">
                  <c:v>Fine Tree</c:v>
                </c:pt>
                <c:pt idx="1">
                  <c:v>Linear Discriminant</c:v>
                </c:pt>
                <c:pt idx="2">
                  <c:v>Kernel Naïve Bayes</c:v>
                </c:pt>
                <c:pt idx="3">
                  <c:v>Linear SVM</c:v>
                </c:pt>
                <c:pt idx="4">
                  <c:v>Fine KNN</c:v>
                </c:pt>
                <c:pt idx="5">
                  <c:v>Bagged Trees</c:v>
                </c:pt>
                <c:pt idx="6">
                  <c:v>Subspace KNN</c:v>
                </c:pt>
              </c:strCache>
            </c:strRef>
          </c:cat>
          <c:val>
            <c:numRef>
              <c:f>Sheet2!$E$4:$E$10</c:f>
              <c:numCache>
                <c:formatCode>0.00%</c:formatCode>
                <c:ptCount val="7"/>
                <c:pt idx="0">
                  <c:v>0.95199999999999996</c:v>
                </c:pt>
                <c:pt idx="1">
                  <c:v>0.93300000000000005</c:v>
                </c:pt>
                <c:pt idx="2">
                  <c:v>0.88800000000000001</c:v>
                </c:pt>
                <c:pt idx="3">
                  <c:v>0.96699999999999997</c:v>
                </c:pt>
                <c:pt idx="4">
                  <c:v>0.96399999999999997</c:v>
                </c:pt>
                <c:pt idx="5">
                  <c:v>0.84799999999999998</c:v>
                </c:pt>
                <c:pt idx="6">
                  <c:v>0.91500000000000004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FCD-417E-84E2-FE3D0878113A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-2045511872"/>
        <c:axId val="-2045517856"/>
        <c:extLst>
          <c:ext xmlns:c15="http://schemas.microsoft.com/office/drawing/2012/chart" uri="{02D57815-91ED-43cb-92C2-25804820EDAC}">
            <c15:filteredBarSeries>
              <c15:ser>
                <c:idx val="1"/>
                <c:order val="1"/>
                <c:tx>
                  <c:strRef>
                    <c:extLst>
                      <c:ext uri="{02D57815-91ED-43cb-92C2-25804820EDAC}">
                        <c15:formulaRef>
                          <c15:sqref>Sheet2!$F$3</c15:sqref>
                        </c15:formulaRef>
                      </c:ext>
                    </c:extLst>
                    <c:strCache>
                      <c:ptCount val="1"/>
                    </c:strCache>
                  </c:strRef>
                </c:tx>
                <c:spPr>
                  <a:solidFill>
                    <a:schemeClr val="accent2"/>
                  </a:solidFill>
                  <a:ln>
                    <a:noFill/>
                  </a:ln>
                  <a:effectLst/>
                </c:spPr>
                <c:invertIfNegative val="0"/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900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ur-PK"/>
                    </a:p>
                  </c:txPr>
                  <c:dLblPos val="outEnd"/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>
                    <c:ext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strRef>
                    <c:extLst>
                      <c:ext uri="{02D57815-91ED-43cb-92C2-25804820EDAC}">
                        <c15:formulaRef>
                          <c15:sqref>Sheet2!$D$4:$D$10</c15:sqref>
                        </c15:formulaRef>
                      </c:ext>
                    </c:extLst>
                    <c:strCache>
                      <c:ptCount val="7"/>
                      <c:pt idx="0">
                        <c:v>Fine Tree</c:v>
                      </c:pt>
                      <c:pt idx="1">
                        <c:v>Linear Discriminant</c:v>
                      </c:pt>
                      <c:pt idx="2">
                        <c:v>Kernel Naïve Bayes</c:v>
                      </c:pt>
                      <c:pt idx="3">
                        <c:v>Linear SVM</c:v>
                      </c:pt>
                      <c:pt idx="4">
                        <c:v>Fine KNN</c:v>
                      </c:pt>
                      <c:pt idx="5">
                        <c:v>Bagged Trees</c:v>
                      </c:pt>
                      <c:pt idx="6">
                        <c:v>Subspace KNN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Sheet2!$F$4:$F$10</c15:sqref>
                        </c15:formulaRef>
                      </c:ext>
                    </c:extLst>
                    <c:numCache>
                      <c:formatCode>General</c:formatCode>
                      <c:ptCount val="7"/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1-9FCD-417E-84E2-FE3D0878113A}"/>
                  </c:ext>
                </c:extLst>
              </c15:ser>
            </c15:filteredBarSeries>
          </c:ext>
        </c:extLst>
      </c:barChart>
      <c:catAx>
        <c:axId val="-204551187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0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 sz="2000" b="1" i="0" u="none" strike="noStrike" baseline="0" dirty="0">
                    <a:solidFill>
                      <a:srgbClr val="FF0000"/>
                    </a:solidFill>
                    <a:effectLst/>
                  </a:rPr>
                  <a:t>Accuracy Achieved On Different Classifiers</a:t>
                </a:r>
                <a:r>
                  <a:rPr lang="en-IN" sz="2000" b="1" i="0" u="none" strike="noStrike" baseline="0" dirty="0">
                    <a:solidFill>
                      <a:srgbClr val="FF0000"/>
                    </a:solidFill>
                  </a:rPr>
                  <a:t> </a:t>
                </a:r>
                <a:endParaRPr lang="en-IN" sz="2000" b="1" dirty="0">
                  <a:solidFill>
                    <a:srgbClr val="FF0000"/>
                  </a:solidFill>
                </a:endParaRP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0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ur-PK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ur-PK"/>
          </a:p>
        </c:txPr>
        <c:crossAx val="-2045517856"/>
        <c:crosses val="autoZero"/>
        <c:auto val="1"/>
        <c:lblAlgn val="ctr"/>
        <c:lblOffset val="100"/>
        <c:noMultiLvlLbl val="0"/>
      </c:catAx>
      <c:valAx>
        <c:axId val="-20455178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ur-PK"/>
          </a:p>
        </c:txPr>
        <c:crossAx val="-204551187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ur-PK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85C40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ur-PK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Sheet2!$D$25:$D$30</c:f>
              <c:strCache>
                <c:ptCount val="6"/>
                <c:pt idx="0">
                  <c:v>Linear SVM</c:v>
                </c:pt>
                <c:pt idx="1">
                  <c:v>Quadratic SVM</c:v>
                </c:pt>
                <c:pt idx="2">
                  <c:v>Cubic SVM</c:v>
                </c:pt>
                <c:pt idx="3">
                  <c:v>Fine Gaussain SVM</c:v>
                </c:pt>
                <c:pt idx="4">
                  <c:v>Medium Gaussain SVM</c:v>
                </c:pt>
                <c:pt idx="5">
                  <c:v>Coarse Gaussain SVM</c:v>
                </c:pt>
              </c:strCache>
            </c:strRef>
          </c:cat>
          <c:val>
            <c:numRef>
              <c:f>Sheet2!$E$25:$E$30</c:f>
              <c:numCache>
                <c:formatCode>0%</c:formatCode>
                <c:ptCount val="6"/>
                <c:pt idx="0" formatCode="0.00%">
                  <c:v>0.96699999999999997</c:v>
                </c:pt>
                <c:pt idx="1">
                  <c:v>0.94099999999999995</c:v>
                </c:pt>
                <c:pt idx="2" formatCode="0.00%">
                  <c:v>0.84699999999999998</c:v>
                </c:pt>
                <c:pt idx="3" formatCode="0.00%">
                  <c:v>0.94399999999999995</c:v>
                </c:pt>
                <c:pt idx="4" formatCode="0.00%">
                  <c:v>0.95899999999999996</c:v>
                </c:pt>
                <c:pt idx="5" formatCode="0.00%">
                  <c:v>0.88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52B-477F-9ABA-0BEF1154D01D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-2135944048"/>
        <c:axId val="-2135958192"/>
      </c:barChart>
      <c:catAx>
        <c:axId val="-213594404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000" b="1" i="0" u="none" strike="noStrike" kern="1200" baseline="0">
                    <a:solidFill>
                      <a:srgbClr val="FF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 sz="2000" b="1">
                    <a:solidFill>
                      <a:srgbClr val="FF0000"/>
                    </a:solidFill>
                  </a:rPr>
                  <a:t>Accuracy</a:t>
                </a:r>
                <a:r>
                  <a:rPr lang="en-IN" sz="2000" b="1" baseline="0">
                    <a:solidFill>
                      <a:srgbClr val="FF0000"/>
                    </a:solidFill>
                  </a:rPr>
                  <a:t> on Different SVM</a:t>
                </a:r>
                <a:endParaRPr lang="en-IN" sz="2000" b="1">
                  <a:solidFill>
                    <a:srgbClr val="FF0000"/>
                  </a:solidFill>
                </a:endParaRP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000" b="1" i="0" u="none" strike="noStrike" kern="1200" baseline="0">
                  <a:solidFill>
                    <a:srgbClr val="FF0000"/>
                  </a:solidFill>
                  <a:latin typeface="+mn-lt"/>
                  <a:ea typeface="+mn-ea"/>
                  <a:cs typeface="+mn-cs"/>
                </a:defRPr>
              </a:pPr>
              <a:endParaRPr lang="ur-PK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ur-PK"/>
          </a:p>
        </c:txPr>
        <c:crossAx val="-2135958192"/>
        <c:crosses val="autoZero"/>
        <c:auto val="1"/>
        <c:lblAlgn val="ctr"/>
        <c:lblOffset val="100"/>
        <c:noMultiLvlLbl val="0"/>
      </c:catAx>
      <c:valAx>
        <c:axId val="-21359581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ur-PK"/>
          </a:p>
        </c:txPr>
        <c:crossAx val="-21359440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ur-PK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sz="1800" b="1" dirty="0"/>
              <a:t>Accuracy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ur-PK"/>
        </a:p>
      </c:txPr>
    </c:title>
    <c:autoTitleDeleted val="0"/>
    <c:plotArea>
      <c:layout/>
      <c:doughnut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E741-4F59-8473-F1E5EABC15B9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E741-4F59-8473-F1E5EABC15B9}"/>
              </c:ext>
            </c:extLst>
          </c:dPt>
          <c:dLbls>
            <c:dLbl>
              <c:idx val="1"/>
              <c:layout>
                <c:manualLayout>
                  <c:x val="0.20789541052292757"/>
                  <c:y val="-0.15680634042500652"/>
                </c:manualLayout>
              </c:layout>
              <c:tx>
                <c:rich>
                  <a:bodyPr/>
                  <a:lstStyle/>
                  <a:p>
                    <a:r>
                      <a:rPr lang="en-US" dirty="0"/>
                      <a:t> 3.33% Error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3-E741-4F59-8473-F1E5EABC15B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ur-PK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layout/>
              </c:ext>
            </c:extLst>
          </c:dLbls>
          <c:val>
            <c:numRef>
              <c:f>Sheet2!$D$42:$E$42</c:f>
              <c:numCache>
                <c:formatCode>0.00%</c:formatCode>
                <c:ptCount val="2"/>
                <c:pt idx="0">
                  <c:v>0.96699999999999997</c:v>
                </c:pt>
                <c:pt idx="1">
                  <c:v>3.3300000000000003E-2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E741-4F59-8473-F1E5EABC15B9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ur-PK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6D0601-24D1-4243-BFD2-053D374A8230}" type="datetimeFigureOut">
              <a:rPr lang="en-US" smtClean="0"/>
              <a:t>8/22/2025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F3E677-5D4F-4C56-B104-01504E7F87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1336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r-P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F3E677-5D4F-4C56-B104-01504E7F876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508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ADD80F-1E38-4BBB-B5D5-8B5DA3E91F5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3263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My First Template</a:t>
            </a:r>
          </a:p>
        </p:txBody>
      </p:sp>
    </p:spTree>
    <p:extLst>
      <p:ext uri="{BB962C8B-B14F-4D97-AF65-F5344CB8AC3E}">
        <p14:creationId xmlns:p14="http://schemas.microsoft.com/office/powerpoint/2010/main" val="21535475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r-P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F3E677-5D4F-4C56-B104-01504E7F876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8373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r-P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F3E677-5D4F-4C56-B104-01504E7F876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6115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r-P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F3E677-5D4F-4C56-B104-01504E7F876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5203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ADD80F-1E38-4BBB-B5D5-8B5DA3E91F5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3186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My First Template</a:t>
            </a:r>
          </a:p>
        </p:txBody>
      </p:sp>
    </p:spTree>
    <p:extLst>
      <p:ext uri="{BB962C8B-B14F-4D97-AF65-F5344CB8AC3E}">
        <p14:creationId xmlns:p14="http://schemas.microsoft.com/office/powerpoint/2010/main" val="36083170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F3E677-5D4F-4C56-B104-01504E7F8766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6814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C872D-C668-4AF2-BCBD-16EDD74B9A2D}" type="datetimeFigureOut">
              <a:rPr lang="en-US" smtClean="0"/>
              <a:t>8/22/2025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77754-EB69-4271-83F0-4EC2174974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47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C872D-C668-4AF2-BCBD-16EDD74B9A2D}" type="datetimeFigureOut">
              <a:rPr lang="en-US" smtClean="0"/>
              <a:t>8/22/2025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77754-EB69-4271-83F0-4EC2174974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3219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C872D-C668-4AF2-BCBD-16EDD74B9A2D}" type="datetimeFigureOut">
              <a:rPr lang="en-US" smtClean="0"/>
              <a:t>8/22/2025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77754-EB69-4271-83F0-4EC2174974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1236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Рисунок 8"/>
          <p:cNvSpPr>
            <a:spLocks noGrp="1"/>
          </p:cNvSpPr>
          <p:nvPr>
            <p:ph type="pic" sz="quarter" idx="13"/>
          </p:nvPr>
        </p:nvSpPr>
        <p:spPr>
          <a:xfrm>
            <a:off x="1028700" y="1485900"/>
            <a:ext cx="2489200" cy="2576848"/>
          </a:xfrm>
          <a:prstGeom prst="ellipse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8" name="Рисунок 8"/>
          <p:cNvSpPr>
            <a:spLocks noGrp="1"/>
          </p:cNvSpPr>
          <p:nvPr>
            <p:ph type="pic" sz="quarter" idx="14"/>
          </p:nvPr>
        </p:nvSpPr>
        <p:spPr>
          <a:xfrm>
            <a:off x="3606800" y="1485900"/>
            <a:ext cx="2489200" cy="2576848"/>
          </a:xfrm>
          <a:prstGeom prst="ellipse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9" name="Рисунок 8"/>
          <p:cNvSpPr>
            <a:spLocks noGrp="1"/>
          </p:cNvSpPr>
          <p:nvPr>
            <p:ph type="pic" sz="quarter" idx="15"/>
          </p:nvPr>
        </p:nvSpPr>
        <p:spPr>
          <a:xfrm>
            <a:off x="6184900" y="1485900"/>
            <a:ext cx="2489200" cy="2576848"/>
          </a:xfrm>
          <a:prstGeom prst="ellipse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10" name="Рисунок 8"/>
          <p:cNvSpPr>
            <a:spLocks noGrp="1"/>
          </p:cNvSpPr>
          <p:nvPr>
            <p:ph type="pic" sz="quarter" idx="16"/>
          </p:nvPr>
        </p:nvSpPr>
        <p:spPr>
          <a:xfrm>
            <a:off x="8763000" y="1485900"/>
            <a:ext cx="2489200" cy="2576848"/>
          </a:xfrm>
          <a:prstGeom prst="ellipse">
            <a:avLst/>
          </a:prstGeom>
        </p:spPr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060654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empty_p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1"/>
          <p:cNvSpPr>
            <a:spLocks noGrp="1"/>
          </p:cNvSpPr>
          <p:nvPr>
            <p:ph type="title" hasCustomPrompt="1"/>
          </p:nvPr>
        </p:nvSpPr>
        <p:spPr>
          <a:xfrm>
            <a:off x="2921000" y="266700"/>
            <a:ext cx="6350000" cy="558843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3733" b="1" i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0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4362451" y="837239"/>
            <a:ext cx="3467100" cy="267661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ctr">
              <a:buNone/>
              <a:defRPr sz="2133" b="1" i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</p:spTree>
    <p:extLst>
      <p:ext uri="{BB962C8B-B14F-4D97-AF65-F5344CB8AC3E}">
        <p14:creationId xmlns:p14="http://schemas.microsoft.com/office/powerpoint/2010/main" val="4083651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eam.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 bwMode="auto">
          <a:xfrm>
            <a:off x="0" y="1201004"/>
            <a:ext cx="12192000" cy="5396744"/>
          </a:xfrm>
          <a:prstGeom prst="rect">
            <a:avLst/>
          </a:prstGeom>
          <a:solidFill>
            <a:schemeClr val="tx1">
              <a:lumMod val="95000"/>
              <a:lumOff val="5000"/>
              <a:alpha val="75000"/>
            </a:schemeClr>
          </a:solidFill>
          <a:ln w="6350">
            <a:solidFill>
              <a:schemeClr val="tx1"/>
            </a:solidFill>
            <a:round/>
            <a:headEnd/>
            <a:tailEnd/>
          </a:ln>
        </p:spPr>
        <p:txBody>
          <a:bodyPr vert="horz" wrap="none" lIns="121920" tIns="60960" rIns="121920" bIns="60960" numCol="1" rtlCol="0" anchor="ctr" anchorCtr="1" compatLnSpc="1">
            <a:prstTxWarp prst="textNoShape">
              <a:avLst/>
            </a:prstTxWarp>
          </a:bodyPr>
          <a:lstStyle/>
          <a:p>
            <a:pPr algn="ctr"/>
            <a:endParaRPr lang="en-US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36"/>
          </p:nvPr>
        </p:nvSpPr>
        <p:spPr>
          <a:xfrm>
            <a:off x="5029200" y="4901615"/>
            <a:ext cx="2133600" cy="257040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ctr">
              <a:buNone/>
              <a:defRPr sz="1867" b="1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37"/>
          </p:nvPr>
        </p:nvSpPr>
        <p:spPr>
          <a:xfrm flipH="1">
            <a:off x="5029200" y="5251619"/>
            <a:ext cx="2133600" cy="257040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ctr">
              <a:buNone/>
              <a:defRPr sz="1600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4876800" y="5216450"/>
            <a:ext cx="2438400" cy="2117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3"/>
          <p:cNvSpPr>
            <a:spLocks noGrp="1"/>
          </p:cNvSpPr>
          <p:nvPr>
            <p:ph type="body" sz="half" idx="41"/>
          </p:nvPr>
        </p:nvSpPr>
        <p:spPr>
          <a:xfrm>
            <a:off x="4876800" y="5583773"/>
            <a:ext cx="2438400" cy="689707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>
              <a:buNone/>
              <a:defRPr sz="1333" b="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algn="ctr"/>
            <a:endParaRPr lang="en-US" sz="1333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" name="Picture Placeholder 7"/>
          <p:cNvSpPr>
            <a:spLocks noGrp="1"/>
          </p:cNvSpPr>
          <p:nvPr>
            <p:ph type="pic" sz="quarter" idx="44" hasCustomPrompt="1"/>
          </p:nvPr>
        </p:nvSpPr>
        <p:spPr>
          <a:xfrm>
            <a:off x="4748702" y="2031259"/>
            <a:ext cx="2694597" cy="2694597"/>
          </a:xfrm>
          <a:prstGeom prst="ellips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txBody>
          <a:bodyPr wrap="none" tIns="0" bIns="274320" anchor="b"/>
          <a:lstStyle>
            <a:lvl1pPr algn="ctr" rtl="0">
              <a:buNone/>
              <a:defRPr sz="1867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Icon To Add Image </a:t>
            </a:r>
          </a:p>
        </p:txBody>
      </p:sp>
    </p:spTree>
    <p:extLst>
      <p:ext uri="{BB962C8B-B14F-4D97-AF65-F5344CB8AC3E}">
        <p14:creationId xmlns:p14="http://schemas.microsoft.com/office/powerpoint/2010/main" val="2051096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" presetClass="entr" presetSubtype="4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7" grpId="0" build="p">
        <p:tmplLst>
          <p:tmpl lvl="1">
            <p:tnLst>
              <p:par>
                <p:cTn presetID="10" presetClass="entr" presetSubtype="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0" presetClass="entr" presetSubtype="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 animBg="1"/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Free Blank With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itle 1"/>
          <p:cNvSpPr>
            <a:spLocks noGrp="1"/>
          </p:cNvSpPr>
          <p:nvPr>
            <p:ph type="title" hasCustomPrompt="1"/>
          </p:nvPr>
        </p:nvSpPr>
        <p:spPr>
          <a:xfrm>
            <a:off x="333676" y="356628"/>
            <a:ext cx="11524648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3200" b="1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3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333677" y="825950"/>
            <a:ext cx="11524647" cy="267661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ctr">
              <a:buNone/>
              <a:defRPr sz="1600" b="1" i="0" baseline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</p:spTree>
    <p:extLst>
      <p:ext uri="{BB962C8B-B14F-4D97-AF65-F5344CB8AC3E}">
        <p14:creationId xmlns:p14="http://schemas.microsoft.com/office/powerpoint/2010/main" val="18863423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empty_p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865707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C872D-C668-4AF2-BCBD-16EDD74B9A2D}" type="datetimeFigureOut">
              <a:rPr lang="en-US" smtClean="0"/>
              <a:t>8/22/2025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77754-EB69-4271-83F0-4EC2174974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8107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C872D-C668-4AF2-BCBD-16EDD74B9A2D}" type="datetimeFigureOut">
              <a:rPr lang="en-US" smtClean="0"/>
              <a:t>8/22/2025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77754-EB69-4271-83F0-4EC2174974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8997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C872D-C668-4AF2-BCBD-16EDD74B9A2D}" type="datetimeFigureOut">
              <a:rPr lang="en-US" smtClean="0"/>
              <a:t>8/22/2025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77754-EB69-4271-83F0-4EC2174974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8658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C872D-C668-4AF2-BCBD-16EDD74B9A2D}" type="datetimeFigureOut">
              <a:rPr lang="en-US" smtClean="0"/>
              <a:t>8/22/2025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77754-EB69-4271-83F0-4EC2174974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6008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C872D-C668-4AF2-BCBD-16EDD74B9A2D}" type="datetimeFigureOut">
              <a:rPr lang="en-US" smtClean="0"/>
              <a:t>8/22/2025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77754-EB69-4271-83F0-4EC2174974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6863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C872D-C668-4AF2-BCBD-16EDD74B9A2D}" type="datetimeFigureOut">
              <a:rPr lang="en-US" smtClean="0"/>
              <a:t>8/22/2025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77754-EB69-4271-83F0-4EC2174974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70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C872D-C668-4AF2-BCBD-16EDD74B9A2D}" type="datetimeFigureOut">
              <a:rPr lang="en-US" smtClean="0"/>
              <a:t>8/22/2025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77754-EB69-4271-83F0-4EC2174974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2435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C872D-C668-4AF2-BCBD-16EDD74B9A2D}" type="datetimeFigureOut">
              <a:rPr lang="en-US" smtClean="0"/>
              <a:t>8/22/2025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77754-EB69-4271-83F0-4EC2174974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0886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hyperlink" Target="http://powerpoint.sage-fox.com/" TargetMode="Externa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7C872D-C668-4AF2-BCBD-16EDD74B9A2D}" type="datetimeFigureOut">
              <a:rPr lang="en-US" smtClean="0"/>
              <a:t>8/22/2025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077754-EB69-4271-83F0-4EC2174974DC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-1" y="1"/>
            <a:ext cx="12192001" cy="6858000"/>
          </a:xfrm>
          <a:prstGeom prst="rect">
            <a:avLst/>
          </a:prstGeom>
          <a:solidFill>
            <a:srgbClr val="EEF4FA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rId18"/>
          </p:cNvPr>
          <p:cNvPicPr>
            <a:picLocks noChangeAspect="1"/>
          </p:cNvPicPr>
          <p:nvPr userDrawn="1"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4800" y="6721476"/>
            <a:ext cx="457200" cy="124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82502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5" r:id="rId1"/>
    <p:sldLayoutId id="2147483766" r:id="rId2"/>
    <p:sldLayoutId id="2147483767" r:id="rId3"/>
    <p:sldLayoutId id="2147483768" r:id="rId4"/>
    <p:sldLayoutId id="2147483769" r:id="rId5"/>
    <p:sldLayoutId id="2147483770" r:id="rId6"/>
    <p:sldLayoutId id="2147483771" r:id="rId7"/>
    <p:sldLayoutId id="2147483772" r:id="rId8"/>
    <p:sldLayoutId id="2147483773" r:id="rId9"/>
    <p:sldLayoutId id="2147483774" r:id="rId10"/>
    <p:sldLayoutId id="2147483775" r:id="rId11"/>
    <p:sldLayoutId id="2147483776" r:id="rId12"/>
    <p:sldLayoutId id="2147483777" r:id="rId13"/>
    <p:sldLayoutId id="2147483778" r:id="rId14"/>
    <p:sldLayoutId id="2147483779" r:id="rId15"/>
    <p:sldLayoutId id="2147483780" r:id="rId16"/>
  </p:sldLayoutIdLst>
  <p:txStyles>
    <p:titleStyle>
      <a:lvl1pPr algn="l" defTabSz="914400" rtl="1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r" defTabSz="914400" rtl="1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webp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0.png"/><Relationship Id="rId7" Type="http://schemas.openxmlformats.org/officeDocument/2006/relationships/image" Target="../media/image3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8.svg"/><Relationship Id="rId4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chart" Target="../charts/chart4.xml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.pn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 Spectral Analysis Of Lungs Sounds For Classification Of Asthma And Pneumonia Wheezing </a:t>
            </a:r>
            <a:endParaRPr lang="en-IN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1369046" y="3992828"/>
            <a:ext cx="9144000" cy="2669154"/>
          </a:xfrm>
        </p:spPr>
        <p:txBody>
          <a:bodyPr/>
          <a:lstStyle/>
          <a:p>
            <a:r>
              <a:rPr lang="en-US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Community of Research &amp; Development – CRD</a:t>
            </a:r>
          </a:p>
          <a:p>
            <a:r>
              <a:rPr lang="en-US" dirty="0" err="1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Researchpedia</a:t>
            </a:r>
            <a:endParaRPr lang="en-US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University of Engineering and Technology, </a:t>
            </a:r>
          </a:p>
          <a:p>
            <a:pPr>
              <a:spcAft>
                <a:spcPts val="600"/>
              </a:spcAft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Taxila, Pakistan</a:t>
            </a:r>
          </a:p>
          <a:p>
            <a:endParaRPr lang="en-US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D0FD489-7E22-4319-A056-00122973AD7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8075" y="3992828"/>
            <a:ext cx="2529943" cy="252994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9882" y="140290"/>
            <a:ext cx="1481282" cy="148128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472" y="3909699"/>
            <a:ext cx="1995055" cy="1995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414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9C80D54-78BE-4451-8EA5-61C2EDE4F46E}"/>
              </a:ext>
            </a:extLst>
          </p:cNvPr>
          <p:cNvSpPr txBox="1"/>
          <p:nvPr/>
        </p:nvSpPr>
        <p:spPr>
          <a:xfrm>
            <a:off x="277710" y="220443"/>
            <a:ext cx="78713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56595E"/>
                </a:solidFill>
                <a:latin typeface="Candara" panose="020E0502030303020204" pitchFamily="34" charset="0"/>
              </a:rPr>
              <a:t>Lung Sound Analysis</a:t>
            </a:r>
          </a:p>
        </p:txBody>
      </p:sp>
      <p:sp>
        <p:nvSpPr>
          <p:cNvPr id="4" name="Rectangle 3"/>
          <p:cNvSpPr/>
          <p:nvPr/>
        </p:nvSpPr>
        <p:spPr>
          <a:xfrm>
            <a:off x="536811" y="1629854"/>
            <a:ext cx="6628263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dirty="0"/>
              <a:t>Recording the patient's lung sounds via an electronic device.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dirty="0"/>
              <a:t>Computer analysis.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dirty="0"/>
              <a:t>Classification of lung sounds based on specific signal characteristics. 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dirty="0"/>
              <a:t>No incision and radiation required.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2000" dirty="0"/>
          </a:p>
        </p:txBody>
      </p:sp>
      <p:pic>
        <p:nvPicPr>
          <p:cNvPr id="7" name="Picture 2" descr="Measuring principle of the computerized lung sound analysis in ..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928328"/>
            <a:ext cx="4476466" cy="4994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A) Seven lung sound recording positions; (B) lung sound analysis ...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212" t="5018" r="843" b="34743"/>
          <a:stretch/>
        </p:blipFill>
        <p:spPr bwMode="auto">
          <a:xfrm>
            <a:off x="536811" y="3702819"/>
            <a:ext cx="5921853" cy="273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8418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C78ED-6B2D-4CF8-B5F8-51F1768B07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2776538"/>
            <a:ext cx="9144000" cy="138118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800" dirty="0">
                <a:solidFill>
                  <a:schemeClr val="bg2"/>
                </a:solidFill>
                <a:latin typeface="Britannic Bold" panose="020B0903060703020204" pitchFamily="34" charset="0"/>
              </a:rPr>
              <a:t>LITERATURE REVIEW</a:t>
            </a:r>
            <a:endParaRPr lang="en-US" sz="4800" kern="1200" dirty="0">
              <a:solidFill>
                <a:schemeClr val="bg2"/>
              </a:solidFill>
              <a:latin typeface="Britannic Bold" panose="020B09030607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915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Box 40"/>
          <p:cNvSpPr txBox="1"/>
          <p:nvPr/>
        </p:nvSpPr>
        <p:spPr>
          <a:xfrm>
            <a:off x="670437" y="1010551"/>
            <a:ext cx="2879642" cy="18343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>
              <a:spcBef>
                <a:spcPct val="20000"/>
              </a:spcBef>
              <a:defRPr/>
            </a:pPr>
            <a:r>
              <a:rPr lang="en-US" b="1" dirty="0">
                <a:latin typeface="Candara" panose="020E0502030303020204" pitchFamily="34" charset="0"/>
              </a:rPr>
              <a:t>2015</a:t>
            </a:r>
          </a:p>
          <a:p>
            <a:pPr defTabSz="1219170">
              <a:spcBef>
                <a:spcPct val="20000"/>
              </a:spcBef>
              <a:defRPr/>
            </a:pPr>
            <a:endParaRPr lang="en-US" b="1" dirty="0">
              <a:latin typeface="Candara" panose="020E0502030303020204" pitchFamily="34" charset="0"/>
            </a:endParaRPr>
          </a:p>
          <a:p>
            <a:pPr marL="285750" indent="-285750" defTabSz="1219170">
              <a:spcBef>
                <a:spcPct val="20000"/>
              </a:spcBef>
              <a:buFont typeface="Wingdings" panose="05000000000000000000" pitchFamily="2" charset="2"/>
              <a:buChar char="q"/>
              <a:defRPr/>
            </a:pPr>
            <a:r>
              <a:rPr lang="en-US" sz="1600" dirty="0">
                <a:latin typeface="Candara" panose="020E0502030303020204" pitchFamily="34" charset="0"/>
              </a:rPr>
              <a:t>Lung Sounds (Asthma Wheeze, Normal)</a:t>
            </a:r>
          </a:p>
          <a:p>
            <a:pPr marL="285750" indent="-285750" defTabSz="1219170">
              <a:spcBef>
                <a:spcPct val="20000"/>
              </a:spcBef>
              <a:buFont typeface="Wingdings" panose="05000000000000000000" pitchFamily="2" charset="2"/>
              <a:buChar char="q"/>
              <a:defRPr/>
            </a:pPr>
            <a:r>
              <a:rPr lang="en-US" sz="1600" dirty="0">
                <a:latin typeface="Candara" panose="020E0502030303020204" pitchFamily="34" charset="0"/>
              </a:rPr>
              <a:t>BPNN</a:t>
            </a:r>
          </a:p>
          <a:p>
            <a:pPr marL="285750" indent="-285750" defTabSz="1219170">
              <a:spcBef>
                <a:spcPct val="20000"/>
              </a:spcBef>
              <a:buFont typeface="Wingdings" panose="05000000000000000000" pitchFamily="2" charset="2"/>
              <a:buChar char="q"/>
              <a:defRPr/>
            </a:pPr>
            <a:r>
              <a:rPr lang="en-US" sz="1600" dirty="0">
                <a:latin typeface="Candara" panose="020E0502030303020204" pitchFamily="34" charset="0"/>
              </a:rPr>
              <a:t>94.6% [2]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3600228" y="882442"/>
            <a:ext cx="4754880" cy="4754880"/>
            <a:chOff x="3783108" y="1535585"/>
            <a:chExt cx="4754880" cy="4754880"/>
          </a:xfrm>
        </p:grpSpPr>
        <p:sp>
          <p:nvSpPr>
            <p:cNvPr id="44" name="Freeform 43"/>
            <p:cNvSpPr>
              <a:spLocks noChangeAspect="1"/>
            </p:cNvSpPr>
            <p:nvPr/>
          </p:nvSpPr>
          <p:spPr>
            <a:xfrm>
              <a:off x="3783108" y="1535585"/>
              <a:ext cx="4754880" cy="4754880"/>
            </a:xfrm>
            <a:custGeom>
              <a:avLst/>
              <a:gdLst>
                <a:gd name="connsiteX0" fmla="*/ 2372275 w 4754880"/>
                <a:gd name="connsiteY0" fmla="*/ 91440 h 4754880"/>
                <a:gd name="connsiteX1" fmla="*/ 86275 w 4754880"/>
                <a:gd name="connsiteY1" fmla="*/ 2377440 h 4754880"/>
                <a:gd name="connsiteX2" fmla="*/ 2372275 w 4754880"/>
                <a:gd name="connsiteY2" fmla="*/ 4663440 h 4754880"/>
                <a:gd name="connsiteX3" fmla="*/ 4658275 w 4754880"/>
                <a:gd name="connsiteY3" fmla="*/ 2377440 h 4754880"/>
                <a:gd name="connsiteX4" fmla="*/ 2372275 w 4754880"/>
                <a:gd name="connsiteY4" fmla="*/ 91440 h 4754880"/>
                <a:gd name="connsiteX5" fmla="*/ 2377440 w 4754880"/>
                <a:gd name="connsiteY5" fmla="*/ 0 h 4754880"/>
                <a:gd name="connsiteX6" fmla="*/ 4754880 w 4754880"/>
                <a:gd name="connsiteY6" fmla="*/ 2377440 h 4754880"/>
                <a:gd name="connsiteX7" fmla="*/ 2377440 w 4754880"/>
                <a:gd name="connsiteY7" fmla="*/ 4754880 h 4754880"/>
                <a:gd name="connsiteX8" fmla="*/ 0 w 4754880"/>
                <a:gd name="connsiteY8" fmla="*/ 2377440 h 4754880"/>
                <a:gd name="connsiteX9" fmla="*/ 2377440 w 4754880"/>
                <a:gd name="connsiteY9" fmla="*/ 0 h 4754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754880" h="4754880">
                  <a:moveTo>
                    <a:pt x="2372275" y="91440"/>
                  </a:moveTo>
                  <a:cubicBezTo>
                    <a:pt x="1109752" y="91440"/>
                    <a:pt x="86275" y="1114917"/>
                    <a:pt x="86275" y="2377440"/>
                  </a:cubicBezTo>
                  <a:cubicBezTo>
                    <a:pt x="86275" y="3639963"/>
                    <a:pt x="1109752" y="4663440"/>
                    <a:pt x="2372275" y="4663440"/>
                  </a:cubicBezTo>
                  <a:cubicBezTo>
                    <a:pt x="3634798" y="4663440"/>
                    <a:pt x="4658275" y="3639963"/>
                    <a:pt x="4658275" y="2377440"/>
                  </a:cubicBezTo>
                  <a:cubicBezTo>
                    <a:pt x="4658275" y="1114917"/>
                    <a:pt x="3634798" y="91440"/>
                    <a:pt x="2372275" y="91440"/>
                  </a:cubicBezTo>
                  <a:close/>
                  <a:moveTo>
                    <a:pt x="2377440" y="0"/>
                  </a:moveTo>
                  <a:cubicBezTo>
                    <a:pt x="3690464" y="0"/>
                    <a:pt x="4754880" y="1064416"/>
                    <a:pt x="4754880" y="2377440"/>
                  </a:cubicBezTo>
                  <a:cubicBezTo>
                    <a:pt x="4754880" y="3690464"/>
                    <a:pt x="3690464" y="4754880"/>
                    <a:pt x="2377440" y="4754880"/>
                  </a:cubicBezTo>
                  <a:cubicBezTo>
                    <a:pt x="1064416" y="4754880"/>
                    <a:pt x="0" y="3690464"/>
                    <a:pt x="0" y="2377440"/>
                  </a:cubicBezTo>
                  <a:cubicBezTo>
                    <a:pt x="0" y="1064416"/>
                    <a:pt x="1064416" y="0"/>
                    <a:pt x="2377440" y="0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ndara" panose="020E0502030303020204" pitchFamily="34" charset="0"/>
              </a:endParaRPr>
            </a:p>
          </p:txBody>
        </p:sp>
        <p:sp>
          <p:nvSpPr>
            <p:cNvPr id="45" name="Freeform 44"/>
            <p:cNvSpPr>
              <a:spLocks noChangeAspect="1"/>
            </p:cNvSpPr>
            <p:nvPr/>
          </p:nvSpPr>
          <p:spPr>
            <a:xfrm>
              <a:off x="4181120" y="1947065"/>
              <a:ext cx="3931920" cy="3931920"/>
            </a:xfrm>
            <a:custGeom>
              <a:avLst/>
              <a:gdLst>
                <a:gd name="connsiteX0" fmla="*/ 2372275 w 4754880"/>
                <a:gd name="connsiteY0" fmla="*/ 91440 h 4754880"/>
                <a:gd name="connsiteX1" fmla="*/ 86275 w 4754880"/>
                <a:gd name="connsiteY1" fmla="*/ 2377440 h 4754880"/>
                <a:gd name="connsiteX2" fmla="*/ 2372275 w 4754880"/>
                <a:gd name="connsiteY2" fmla="*/ 4663440 h 4754880"/>
                <a:gd name="connsiteX3" fmla="*/ 4658275 w 4754880"/>
                <a:gd name="connsiteY3" fmla="*/ 2377440 h 4754880"/>
                <a:gd name="connsiteX4" fmla="*/ 2372275 w 4754880"/>
                <a:gd name="connsiteY4" fmla="*/ 91440 h 4754880"/>
                <a:gd name="connsiteX5" fmla="*/ 2377440 w 4754880"/>
                <a:gd name="connsiteY5" fmla="*/ 0 h 4754880"/>
                <a:gd name="connsiteX6" fmla="*/ 4754880 w 4754880"/>
                <a:gd name="connsiteY6" fmla="*/ 2377440 h 4754880"/>
                <a:gd name="connsiteX7" fmla="*/ 2377440 w 4754880"/>
                <a:gd name="connsiteY7" fmla="*/ 4754880 h 4754880"/>
                <a:gd name="connsiteX8" fmla="*/ 0 w 4754880"/>
                <a:gd name="connsiteY8" fmla="*/ 2377440 h 4754880"/>
                <a:gd name="connsiteX9" fmla="*/ 2377440 w 4754880"/>
                <a:gd name="connsiteY9" fmla="*/ 0 h 4754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754880" h="4754880">
                  <a:moveTo>
                    <a:pt x="2372275" y="91440"/>
                  </a:moveTo>
                  <a:cubicBezTo>
                    <a:pt x="1109752" y="91440"/>
                    <a:pt x="86275" y="1114917"/>
                    <a:pt x="86275" y="2377440"/>
                  </a:cubicBezTo>
                  <a:cubicBezTo>
                    <a:pt x="86275" y="3639963"/>
                    <a:pt x="1109752" y="4663440"/>
                    <a:pt x="2372275" y="4663440"/>
                  </a:cubicBezTo>
                  <a:cubicBezTo>
                    <a:pt x="3634798" y="4663440"/>
                    <a:pt x="4658275" y="3639963"/>
                    <a:pt x="4658275" y="2377440"/>
                  </a:cubicBezTo>
                  <a:cubicBezTo>
                    <a:pt x="4658275" y="1114917"/>
                    <a:pt x="3634798" y="91440"/>
                    <a:pt x="2372275" y="91440"/>
                  </a:cubicBezTo>
                  <a:close/>
                  <a:moveTo>
                    <a:pt x="2377440" y="0"/>
                  </a:moveTo>
                  <a:cubicBezTo>
                    <a:pt x="3690464" y="0"/>
                    <a:pt x="4754880" y="1064416"/>
                    <a:pt x="4754880" y="2377440"/>
                  </a:cubicBezTo>
                  <a:cubicBezTo>
                    <a:pt x="4754880" y="3690464"/>
                    <a:pt x="3690464" y="4754880"/>
                    <a:pt x="2377440" y="4754880"/>
                  </a:cubicBezTo>
                  <a:cubicBezTo>
                    <a:pt x="1064416" y="4754880"/>
                    <a:pt x="0" y="3690464"/>
                    <a:pt x="0" y="2377440"/>
                  </a:cubicBezTo>
                  <a:cubicBezTo>
                    <a:pt x="0" y="1064416"/>
                    <a:pt x="1064416" y="0"/>
                    <a:pt x="2377440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ndara" panose="020E0502030303020204" pitchFamily="34" charset="0"/>
              </a:endParaRPr>
            </a:p>
          </p:txBody>
        </p:sp>
        <p:sp>
          <p:nvSpPr>
            <p:cNvPr id="46" name="Freeform 45"/>
            <p:cNvSpPr>
              <a:spLocks noChangeAspect="1"/>
            </p:cNvSpPr>
            <p:nvPr/>
          </p:nvSpPr>
          <p:spPr>
            <a:xfrm>
              <a:off x="4546880" y="2323583"/>
              <a:ext cx="3200400" cy="3200400"/>
            </a:xfrm>
            <a:custGeom>
              <a:avLst/>
              <a:gdLst>
                <a:gd name="connsiteX0" fmla="*/ 2372275 w 4754880"/>
                <a:gd name="connsiteY0" fmla="*/ 91440 h 4754880"/>
                <a:gd name="connsiteX1" fmla="*/ 86275 w 4754880"/>
                <a:gd name="connsiteY1" fmla="*/ 2377440 h 4754880"/>
                <a:gd name="connsiteX2" fmla="*/ 2372275 w 4754880"/>
                <a:gd name="connsiteY2" fmla="*/ 4663440 h 4754880"/>
                <a:gd name="connsiteX3" fmla="*/ 4658275 w 4754880"/>
                <a:gd name="connsiteY3" fmla="*/ 2377440 h 4754880"/>
                <a:gd name="connsiteX4" fmla="*/ 2372275 w 4754880"/>
                <a:gd name="connsiteY4" fmla="*/ 91440 h 4754880"/>
                <a:gd name="connsiteX5" fmla="*/ 2377440 w 4754880"/>
                <a:gd name="connsiteY5" fmla="*/ 0 h 4754880"/>
                <a:gd name="connsiteX6" fmla="*/ 4754880 w 4754880"/>
                <a:gd name="connsiteY6" fmla="*/ 2377440 h 4754880"/>
                <a:gd name="connsiteX7" fmla="*/ 2377440 w 4754880"/>
                <a:gd name="connsiteY7" fmla="*/ 4754880 h 4754880"/>
                <a:gd name="connsiteX8" fmla="*/ 0 w 4754880"/>
                <a:gd name="connsiteY8" fmla="*/ 2377440 h 4754880"/>
                <a:gd name="connsiteX9" fmla="*/ 2377440 w 4754880"/>
                <a:gd name="connsiteY9" fmla="*/ 0 h 4754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754880" h="4754880">
                  <a:moveTo>
                    <a:pt x="2372275" y="91440"/>
                  </a:moveTo>
                  <a:cubicBezTo>
                    <a:pt x="1109752" y="91440"/>
                    <a:pt x="86275" y="1114917"/>
                    <a:pt x="86275" y="2377440"/>
                  </a:cubicBezTo>
                  <a:cubicBezTo>
                    <a:pt x="86275" y="3639963"/>
                    <a:pt x="1109752" y="4663440"/>
                    <a:pt x="2372275" y="4663440"/>
                  </a:cubicBezTo>
                  <a:cubicBezTo>
                    <a:pt x="3634798" y="4663440"/>
                    <a:pt x="4658275" y="3639963"/>
                    <a:pt x="4658275" y="2377440"/>
                  </a:cubicBezTo>
                  <a:cubicBezTo>
                    <a:pt x="4658275" y="1114917"/>
                    <a:pt x="3634798" y="91440"/>
                    <a:pt x="2372275" y="91440"/>
                  </a:cubicBezTo>
                  <a:close/>
                  <a:moveTo>
                    <a:pt x="2377440" y="0"/>
                  </a:moveTo>
                  <a:cubicBezTo>
                    <a:pt x="3690464" y="0"/>
                    <a:pt x="4754880" y="1064416"/>
                    <a:pt x="4754880" y="2377440"/>
                  </a:cubicBezTo>
                  <a:cubicBezTo>
                    <a:pt x="4754880" y="3690464"/>
                    <a:pt x="3690464" y="4754880"/>
                    <a:pt x="2377440" y="4754880"/>
                  </a:cubicBezTo>
                  <a:cubicBezTo>
                    <a:pt x="1064416" y="4754880"/>
                    <a:pt x="0" y="3690464"/>
                    <a:pt x="0" y="2377440"/>
                  </a:cubicBezTo>
                  <a:cubicBezTo>
                    <a:pt x="0" y="1064416"/>
                    <a:pt x="1064416" y="0"/>
                    <a:pt x="2377440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ndara" panose="020E0502030303020204" pitchFamily="34" charset="0"/>
              </a:endParaRPr>
            </a:p>
          </p:txBody>
        </p:sp>
      </p:grpSp>
      <p:sp>
        <p:nvSpPr>
          <p:cNvPr id="50" name="Freeform 49"/>
          <p:cNvSpPr>
            <a:spLocks noChangeAspect="1"/>
          </p:cNvSpPr>
          <p:nvPr/>
        </p:nvSpPr>
        <p:spPr>
          <a:xfrm>
            <a:off x="4152091" y="1344896"/>
            <a:ext cx="2073961" cy="1697587"/>
          </a:xfrm>
          <a:custGeom>
            <a:avLst/>
            <a:gdLst>
              <a:gd name="connsiteX0" fmla="*/ 4895654 w 5645462"/>
              <a:gd name="connsiteY0" fmla="*/ 0 h 4620953"/>
              <a:gd name="connsiteX1" fmla="*/ 5645462 w 5645462"/>
              <a:gd name="connsiteY1" fmla="*/ 749809 h 4620953"/>
              <a:gd name="connsiteX2" fmla="*/ 5586538 w 5645462"/>
              <a:gd name="connsiteY2" fmla="*/ 1041669 h 4620953"/>
              <a:gd name="connsiteX3" fmla="*/ 5540517 w 5645462"/>
              <a:gd name="connsiteY3" fmla="*/ 1126456 h 4620953"/>
              <a:gd name="connsiteX4" fmla="*/ 5499143 w 5645462"/>
              <a:gd name="connsiteY4" fmla="*/ 1225998 h 4620953"/>
              <a:gd name="connsiteX5" fmla="*/ 1313207 w 5645462"/>
              <a:gd name="connsiteY5" fmla="*/ 4533569 h 4620953"/>
              <a:gd name="connsiteX6" fmla="*/ 938963 w 5645462"/>
              <a:gd name="connsiteY6" fmla="*/ 4590688 h 4620953"/>
              <a:gd name="connsiteX7" fmla="*/ 900921 w 5645462"/>
              <a:gd name="connsiteY7" fmla="*/ 4602497 h 4620953"/>
              <a:gd name="connsiteX8" fmla="*/ 826472 w 5645462"/>
              <a:gd name="connsiteY8" fmla="*/ 4613859 h 4620953"/>
              <a:gd name="connsiteX9" fmla="*/ 767697 w 5645462"/>
              <a:gd name="connsiteY9" fmla="*/ 4616827 h 4620953"/>
              <a:gd name="connsiteX10" fmla="*/ 740661 w 5645462"/>
              <a:gd name="connsiteY10" fmla="*/ 4620953 h 4620953"/>
              <a:gd name="connsiteX11" fmla="*/ 740661 w 5645462"/>
              <a:gd name="connsiteY11" fmla="*/ 4617268 h 4620953"/>
              <a:gd name="connsiteX12" fmla="*/ 673144 w 5645462"/>
              <a:gd name="connsiteY12" fmla="*/ 4613859 h 4620953"/>
              <a:gd name="connsiteX13" fmla="*/ 0 w 5645462"/>
              <a:gd name="connsiteY13" fmla="*/ 3867919 h 4620953"/>
              <a:gd name="connsiteX14" fmla="*/ 749808 w 5645462"/>
              <a:gd name="connsiteY14" fmla="*/ 3118108 h 4620953"/>
              <a:gd name="connsiteX15" fmla="*/ 758134 w 5645462"/>
              <a:gd name="connsiteY15" fmla="*/ 3118529 h 4620953"/>
              <a:gd name="connsiteX16" fmla="*/ 1014080 w 5645462"/>
              <a:gd name="connsiteY16" fmla="*/ 3079466 h 4620953"/>
              <a:gd name="connsiteX17" fmla="*/ 3979517 w 5645462"/>
              <a:gd name="connsiteY17" fmla="*/ 933555 h 4620953"/>
              <a:gd name="connsiteX18" fmla="*/ 4196546 w 5645462"/>
              <a:gd name="connsiteY18" fmla="*/ 468347 h 4620953"/>
              <a:gd name="connsiteX19" fmla="*/ 4200915 w 5645462"/>
              <a:gd name="connsiteY19" fmla="*/ 470368 h 4620953"/>
              <a:gd name="connsiteX20" fmla="*/ 4204770 w 5645462"/>
              <a:gd name="connsiteY20" fmla="*/ 457949 h 4620953"/>
              <a:gd name="connsiteX21" fmla="*/ 4895654 w 5645462"/>
              <a:gd name="connsiteY21" fmla="*/ 0 h 4620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5645462" h="4620953">
                <a:moveTo>
                  <a:pt x="4895654" y="0"/>
                </a:moveTo>
                <a:cubicBezTo>
                  <a:pt x="5309762" y="0"/>
                  <a:pt x="5645462" y="335701"/>
                  <a:pt x="5645462" y="749809"/>
                </a:cubicBezTo>
                <a:cubicBezTo>
                  <a:pt x="5645462" y="853336"/>
                  <a:pt x="5624481" y="951963"/>
                  <a:pt x="5586538" y="1041669"/>
                </a:cubicBezTo>
                <a:lnTo>
                  <a:pt x="5540517" y="1126456"/>
                </a:lnTo>
                <a:lnTo>
                  <a:pt x="5499143" y="1225998"/>
                </a:lnTo>
                <a:cubicBezTo>
                  <a:pt x="4716315" y="2902608"/>
                  <a:pt x="3173169" y="4152967"/>
                  <a:pt x="1313207" y="4533569"/>
                </a:cubicBezTo>
                <a:lnTo>
                  <a:pt x="938963" y="4590688"/>
                </a:lnTo>
                <a:lnTo>
                  <a:pt x="900921" y="4602497"/>
                </a:lnTo>
                <a:cubicBezTo>
                  <a:pt x="876516" y="4607491"/>
                  <a:pt x="851678" y="4611299"/>
                  <a:pt x="826472" y="4613859"/>
                </a:cubicBezTo>
                <a:lnTo>
                  <a:pt x="767697" y="4616827"/>
                </a:lnTo>
                <a:lnTo>
                  <a:pt x="740661" y="4620953"/>
                </a:lnTo>
                <a:lnTo>
                  <a:pt x="740661" y="4617268"/>
                </a:lnTo>
                <a:lnTo>
                  <a:pt x="673144" y="4613859"/>
                </a:lnTo>
                <a:cubicBezTo>
                  <a:pt x="295049" y="4575461"/>
                  <a:pt x="0" y="4256146"/>
                  <a:pt x="0" y="3867919"/>
                </a:cubicBezTo>
                <a:cubicBezTo>
                  <a:pt x="0" y="3453810"/>
                  <a:pt x="335700" y="3118108"/>
                  <a:pt x="749808" y="3118108"/>
                </a:cubicBezTo>
                <a:lnTo>
                  <a:pt x="758134" y="3118529"/>
                </a:lnTo>
                <a:lnTo>
                  <a:pt x="1014080" y="3079466"/>
                </a:lnTo>
                <a:cubicBezTo>
                  <a:pt x="2282236" y="2819964"/>
                  <a:pt x="3354016" y="2021356"/>
                  <a:pt x="3979517" y="933555"/>
                </a:cubicBezTo>
                <a:lnTo>
                  <a:pt x="4196546" y="468347"/>
                </a:lnTo>
                <a:lnTo>
                  <a:pt x="4200915" y="470368"/>
                </a:lnTo>
                <a:lnTo>
                  <a:pt x="4204770" y="457949"/>
                </a:lnTo>
                <a:cubicBezTo>
                  <a:pt x="4318597" y="188832"/>
                  <a:pt x="4585073" y="0"/>
                  <a:pt x="4895654" y="0"/>
                </a:cubicBezTo>
                <a:close/>
              </a:path>
            </a:pathLst>
          </a:custGeom>
          <a:solidFill>
            <a:srgbClr val="FF7467"/>
          </a:solid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ndara" panose="020E0502030303020204" pitchFamily="34" charset="0"/>
            </a:endParaRPr>
          </a:p>
        </p:txBody>
      </p:sp>
      <p:sp>
        <p:nvSpPr>
          <p:cNvPr id="17" name="Freeform 16"/>
          <p:cNvSpPr>
            <a:spLocks noChangeAspect="1"/>
          </p:cNvSpPr>
          <p:nvPr/>
        </p:nvSpPr>
        <p:spPr>
          <a:xfrm rot="4433427">
            <a:off x="5682416" y="1334190"/>
            <a:ext cx="2073961" cy="1697587"/>
          </a:xfrm>
          <a:custGeom>
            <a:avLst/>
            <a:gdLst>
              <a:gd name="connsiteX0" fmla="*/ 4895654 w 5645462"/>
              <a:gd name="connsiteY0" fmla="*/ 0 h 4620953"/>
              <a:gd name="connsiteX1" fmla="*/ 5645462 w 5645462"/>
              <a:gd name="connsiteY1" fmla="*/ 749809 h 4620953"/>
              <a:gd name="connsiteX2" fmla="*/ 5586538 w 5645462"/>
              <a:gd name="connsiteY2" fmla="*/ 1041669 h 4620953"/>
              <a:gd name="connsiteX3" fmla="*/ 5540517 w 5645462"/>
              <a:gd name="connsiteY3" fmla="*/ 1126456 h 4620953"/>
              <a:gd name="connsiteX4" fmla="*/ 5499143 w 5645462"/>
              <a:gd name="connsiteY4" fmla="*/ 1225998 h 4620953"/>
              <a:gd name="connsiteX5" fmla="*/ 1313207 w 5645462"/>
              <a:gd name="connsiteY5" fmla="*/ 4533569 h 4620953"/>
              <a:gd name="connsiteX6" fmla="*/ 938963 w 5645462"/>
              <a:gd name="connsiteY6" fmla="*/ 4590688 h 4620953"/>
              <a:gd name="connsiteX7" fmla="*/ 900921 w 5645462"/>
              <a:gd name="connsiteY7" fmla="*/ 4602497 h 4620953"/>
              <a:gd name="connsiteX8" fmla="*/ 826472 w 5645462"/>
              <a:gd name="connsiteY8" fmla="*/ 4613859 h 4620953"/>
              <a:gd name="connsiteX9" fmla="*/ 767697 w 5645462"/>
              <a:gd name="connsiteY9" fmla="*/ 4616827 h 4620953"/>
              <a:gd name="connsiteX10" fmla="*/ 740661 w 5645462"/>
              <a:gd name="connsiteY10" fmla="*/ 4620953 h 4620953"/>
              <a:gd name="connsiteX11" fmla="*/ 740661 w 5645462"/>
              <a:gd name="connsiteY11" fmla="*/ 4617268 h 4620953"/>
              <a:gd name="connsiteX12" fmla="*/ 673144 w 5645462"/>
              <a:gd name="connsiteY12" fmla="*/ 4613859 h 4620953"/>
              <a:gd name="connsiteX13" fmla="*/ 0 w 5645462"/>
              <a:gd name="connsiteY13" fmla="*/ 3867919 h 4620953"/>
              <a:gd name="connsiteX14" fmla="*/ 749808 w 5645462"/>
              <a:gd name="connsiteY14" fmla="*/ 3118108 h 4620953"/>
              <a:gd name="connsiteX15" fmla="*/ 758134 w 5645462"/>
              <a:gd name="connsiteY15" fmla="*/ 3118529 h 4620953"/>
              <a:gd name="connsiteX16" fmla="*/ 1014080 w 5645462"/>
              <a:gd name="connsiteY16" fmla="*/ 3079466 h 4620953"/>
              <a:gd name="connsiteX17" fmla="*/ 3979517 w 5645462"/>
              <a:gd name="connsiteY17" fmla="*/ 933555 h 4620953"/>
              <a:gd name="connsiteX18" fmla="*/ 4196546 w 5645462"/>
              <a:gd name="connsiteY18" fmla="*/ 468347 h 4620953"/>
              <a:gd name="connsiteX19" fmla="*/ 4200915 w 5645462"/>
              <a:gd name="connsiteY19" fmla="*/ 470368 h 4620953"/>
              <a:gd name="connsiteX20" fmla="*/ 4204770 w 5645462"/>
              <a:gd name="connsiteY20" fmla="*/ 457949 h 4620953"/>
              <a:gd name="connsiteX21" fmla="*/ 4895654 w 5645462"/>
              <a:gd name="connsiteY21" fmla="*/ 0 h 4620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5645462" h="4620953">
                <a:moveTo>
                  <a:pt x="4895654" y="0"/>
                </a:moveTo>
                <a:cubicBezTo>
                  <a:pt x="5309762" y="0"/>
                  <a:pt x="5645462" y="335701"/>
                  <a:pt x="5645462" y="749809"/>
                </a:cubicBezTo>
                <a:cubicBezTo>
                  <a:pt x="5645462" y="853336"/>
                  <a:pt x="5624481" y="951963"/>
                  <a:pt x="5586538" y="1041669"/>
                </a:cubicBezTo>
                <a:lnTo>
                  <a:pt x="5540517" y="1126456"/>
                </a:lnTo>
                <a:lnTo>
                  <a:pt x="5499143" y="1225998"/>
                </a:lnTo>
                <a:cubicBezTo>
                  <a:pt x="4716315" y="2902608"/>
                  <a:pt x="3173169" y="4152967"/>
                  <a:pt x="1313207" y="4533569"/>
                </a:cubicBezTo>
                <a:lnTo>
                  <a:pt x="938963" y="4590688"/>
                </a:lnTo>
                <a:lnTo>
                  <a:pt x="900921" y="4602497"/>
                </a:lnTo>
                <a:cubicBezTo>
                  <a:pt x="876516" y="4607491"/>
                  <a:pt x="851678" y="4611299"/>
                  <a:pt x="826472" y="4613859"/>
                </a:cubicBezTo>
                <a:lnTo>
                  <a:pt x="767697" y="4616827"/>
                </a:lnTo>
                <a:lnTo>
                  <a:pt x="740661" y="4620953"/>
                </a:lnTo>
                <a:lnTo>
                  <a:pt x="740661" y="4617268"/>
                </a:lnTo>
                <a:lnTo>
                  <a:pt x="673144" y="4613859"/>
                </a:lnTo>
                <a:cubicBezTo>
                  <a:pt x="295049" y="4575461"/>
                  <a:pt x="0" y="4256146"/>
                  <a:pt x="0" y="3867919"/>
                </a:cubicBezTo>
                <a:cubicBezTo>
                  <a:pt x="0" y="3453810"/>
                  <a:pt x="335700" y="3118108"/>
                  <a:pt x="749808" y="3118108"/>
                </a:cubicBezTo>
                <a:lnTo>
                  <a:pt x="758134" y="3118529"/>
                </a:lnTo>
                <a:lnTo>
                  <a:pt x="1014080" y="3079466"/>
                </a:lnTo>
                <a:cubicBezTo>
                  <a:pt x="2282236" y="2819964"/>
                  <a:pt x="3354016" y="2021356"/>
                  <a:pt x="3979517" y="933555"/>
                </a:cubicBezTo>
                <a:lnTo>
                  <a:pt x="4196546" y="468347"/>
                </a:lnTo>
                <a:lnTo>
                  <a:pt x="4200915" y="470368"/>
                </a:lnTo>
                <a:lnTo>
                  <a:pt x="4204770" y="457949"/>
                </a:lnTo>
                <a:cubicBezTo>
                  <a:pt x="4318597" y="188832"/>
                  <a:pt x="4585073" y="0"/>
                  <a:pt x="4895654" y="0"/>
                </a:cubicBezTo>
                <a:close/>
              </a:path>
            </a:pathLst>
          </a:custGeom>
          <a:solidFill>
            <a:srgbClr val="4CC8EC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ndara" panose="020E0502030303020204" pitchFamily="34" charset="0"/>
            </a:endParaRPr>
          </a:p>
        </p:txBody>
      </p:sp>
      <p:sp>
        <p:nvSpPr>
          <p:cNvPr id="18" name="Freeform 17"/>
          <p:cNvSpPr>
            <a:spLocks noChangeAspect="1"/>
          </p:cNvSpPr>
          <p:nvPr/>
        </p:nvSpPr>
        <p:spPr>
          <a:xfrm rot="8574708">
            <a:off x="6170407" y="2818409"/>
            <a:ext cx="2073961" cy="1697587"/>
          </a:xfrm>
          <a:custGeom>
            <a:avLst/>
            <a:gdLst>
              <a:gd name="connsiteX0" fmla="*/ 4895654 w 5645462"/>
              <a:gd name="connsiteY0" fmla="*/ 0 h 4620953"/>
              <a:gd name="connsiteX1" fmla="*/ 5645462 w 5645462"/>
              <a:gd name="connsiteY1" fmla="*/ 749809 h 4620953"/>
              <a:gd name="connsiteX2" fmla="*/ 5586538 w 5645462"/>
              <a:gd name="connsiteY2" fmla="*/ 1041669 h 4620953"/>
              <a:gd name="connsiteX3" fmla="*/ 5540517 w 5645462"/>
              <a:gd name="connsiteY3" fmla="*/ 1126456 h 4620953"/>
              <a:gd name="connsiteX4" fmla="*/ 5499143 w 5645462"/>
              <a:gd name="connsiteY4" fmla="*/ 1225998 h 4620953"/>
              <a:gd name="connsiteX5" fmla="*/ 1313207 w 5645462"/>
              <a:gd name="connsiteY5" fmla="*/ 4533569 h 4620953"/>
              <a:gd name="connsiteX6" fmla="*/ 938963 w 5645462"/>
              <a:gd name="connsiteY6" fmla="*/ 4590688 h 4620953"/>
              <a:gd name="connsiteX7" fmla="*/ 900921 w 5645462"/>
              <a:gd name="connsiteY7" fmla="*/ 4602497 h 4620953"/>
              <a:gd name="connsiteX8" fmla="*/ 826472 w 5645462"/>
              <a:gd name="connsiteY8" fmla="*/ 4613859 h 4620953"/>
              <a:gd name="connsiteX9" fmla="*/ 767697 w 5645462"/>
              <a:gd name="connsiteY9" fmla="*/ 4616827 h 4620953"/>
              <a:gd name="connsiteX10" fmla="*/ 740661 w 5645462"/>
              <a:gd name="connsiteY10" fmla="*/ 4620953 h 4620953"/>
              <a:gd name="connsiteX11" fmla="*/ 740661 w 5645462"/>
              <a:gd name="connsiteY11" fmla="*/ 4617268 h 4620953"/>
              <a:gd name="connsiteX12" fmla="*/ 673144 w 5645462"/>
              <a:gd name="connsiteY12" fmla="*/ 4613859 h 4620953"/>
              <a:gd name="connsiteX13" fmla="*/ 0 w 5645462"/>
              <a:gd name="connsiteY13" fmla="*/ 3867919 h 4620953"/>
              <a:gd name="connsiteX14" fmla="*/ 749808 w 5645462"/>
              <a:gd name="connsiteY14" fmla="*/ 3118108 h 4620953"/>
              <a:gd name="connsiteX15" fmla="*/ 758134 w 5645462"/>
              <a:gd name="connsiteY15" fmla="*/ 3118529 h 4620953"/>
              <a:gd name="connsiteX16" fmla="*/ 1014080 w 5645462"/>
              <a:gd name="connsiteY16" fmla="*/ 3079466 h 4620953"/>
              <a:gd name="connsiteX17" fmla="*/ 3979517 w 5645462"/>
              <a:gd name="connsiteY17" fmla="*/ 933555 h 4620953"/>
              <a:gd name="connsiteX18" fmla="*/ 4196546 w 5645462"/>
              <a:gd name="connsiteY18" fmla="*/ 468347 h 4620953"/>
              <a:gd name="connsiteX19" fmla="*/ 4200915 w 5645462"/>
              <a:gd name="connsiteY19" fmla="*/ 470368 h 4620953"/>
              <a:gd name="connsiteX20" fmla="*/ 4204770 w 5645462"/>
              <a:gd name="connsiteY20" fmla="*/ 457949 h 4620953"/>
              <a:gd name="connsiteX21" fmla="*/ 4895654 w 5645462"/>
              <a:gd name="connsiteY21" fmla="*/ 0 h 4620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5645462" h="4620953">
                <a:moveTo>
                  <a:pt x="4895654" y="0"/>
                </a:moveTo>
                <a:cubicBezTo>
                  <a:pt x="5309762" y="0"/>
                  <a:pt x="5645462" y="335701"/>
                  <a:pt x="5645462" y="749809"/>
                </a:cubicBezTo>
                <a:cubicBezTo>
                  <a:pt x="5645462" y="853336"/>
                  <a:pt x="5624481" y="951963"/>
                  <a:pt x="5586538" y="1041669"/>
                </a:cubicBezTo>
                <a:lnTo>
                  <a:pt x="5540517" y="1126456"/>
                </a:lnTo>
                <a:lnTo>
                  <a:pt x="5499143" y="1225998"/>
                </a:lnTo>
                <a:cubicBezTo>
                  <a:pt x="4716315" y="2902608"/>
                  <a:pt x="3173169" y="4152967"/>
                  <a:pt x="1313207" y="4533569"/>
                </a:cubicBezTo>
                <a:lnTo>
                  <a:pt x="938963" y="4590688"/>
                </a:lnTo>
                <a:lnTo>
                  <a:pt x="900921" y="4602497"/>
                </a:lnTo>
                <a:cubicBezTo>
                  <a:pt x="876516" y="4607491"/>
                  <a:pt x="851678" y="4611299"/>
                  <a:pt x="826472" y="4613859"/>
                </a:cubicBezTo>
                <a:lnTo>
                  <a:pt x="767697" y="4616827"/>
                </a:lnTo>
                <a:lnTo>
                  <a:pt x="740661" y="4620953"/>
                </a:lnTo>
                <a:lnTo>
                  <a:pt x="740661" y="4617268"/>
                </a:lnTo>
                <a:lnTo>
                  <a:pt x="673144" y="4613859"/>
                </a:lnTo>
                <a:cubicBezTo>
                  <a:pt x="295049" y="4575461"/>
                  <a:pt x="0" y="4256146"/>
                  <a:pt x="0" y="3867919"/>
                </a:cubicBezTo>
                <a:cubicBezTo>
                  <a:pt x="0" y="3453810"/>
                  <a:pt x="335700" y="3118108"/>
                  <a:pt x="749808" y="3118108"/>
                </a:cubicBezTo>
                <a:lnTo>
                  <a:pt x="758134" y="3118529"/>
                </a:lnTo>
                <a:lnTo>
                  <a:pt x="1014080" y="3079466"/>
                </a:lnTo>
                <a:cubicBezTo>
                  <a:pt x="2282236" y="2819964"/>
                  <a:pt x="3354016" y="2021356"/>
                  <a:pt x="3979517" y="933555"/>
                </a:cubicBezTo>
                <a:lnTo>
                  <a:pt x="4196546" y="468347"/>
                </a:lnTo>
                <a:lnTo>
                  <a:pt x="4200915" y="470368"/>
                </a:lnTo>
                <a:lnTo>
                  <a:pt x="4204770" y="457949"/>
                </a:lnTo>
                <a:cubicBezTo>
                  <a:pt x="4318597" y="188832"/>
                  <a:pt x="4585073" y="0"/>
                  <a:pt x="4895654" y="0"/>
                </a:cubicBezTo>
                <a:close/>
              </a:path>
            </a:pathLst>
          </a:custGeom>
          <a:solidFill>
            <a:srgbClr val="F4C95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ndara" panose="020E0502030303020204" pitchFamily="34" charset="0"/>
            </a:endParaRPr>
          </a:p>
        </p:txBody>
      </p:sp>
      <p:sp>
        <p:nvSpPr>
          <p:cNvPr id="19" name="Freeform 18"/>
          <p:cNvSpPr>
            <a:spLocks noChangeAspect="1"/>
          </p:cNvSpPr>
          <p:nvPr/>
        </p:nvSpPr>
        <p:spPr>
          <a:xfrm rot="12983709">
            <a:off x="4955836" y="3746097"/>
            <a:ext cx="2073961" cy="1697587"/>
          </a:xfrm>
          <a:custGeom>
            <a:avLst/>
            <a:gdLst>
              <a:gd name="connsiteX0" fmla="*/ 4895654 w 5645462"/>
              <a:gd name="connsiteY0" fmla="*/ 0 h 4620953"/>
              <a:gd name="connsiteX1" fmla="*/ 5645462 w 5645462"/>
              <a:gd name="connsiteY1" fmla="*/ 749809 h 4620953"/>
              <a:gd name="connsiteX2" fmla="*/ 5586538 w 5645462"/>
              <a:gd name="connsiteY2" fmla="*/ 1041669 h 4620953"/>
              <a:gd name="connsiteX3" fmla="*/ 5540517 w 5645462"/>
              <a:gd name="connsiteY3" fmla="*/ 1126456 h 4620953"/>
              <a:gd name="connsiteX4" fmla="*/ 5499143 w 5645462"/>
              <a:gd name="connsiteY4" fmla="*/ 1225998 h 4620953"/>
              <a:gd name="connsiteX5" fmla="*/ 1313207 w 5645462"/>
              <a:gd name="connsiteY5" fmla="*/ 4533569 h 4620953"/>
              <a:gd name="connsiteX6" fmla="*/ 938963 w 5645462"/>
              <a:gd name="connsiteY6" fmla="*/ 4590688 h 4620953"/>
              <a:gd name="connsiteX7" fmla="*/ 900921 w 5645462"/>
              <a:gd name="connsiteY7" fmla="*/ 4602497 h 4620953"/>
              <a:gd name="connsiteX8" fmla="*/ 826472 w 5645462"/>
              <a:gd name="connsiteY8" fmla="*/ 4613859 h 4620953"/>
              <a:gd name="connsiteX9" fmla="*/ 767697 w 5645462"/>
              <a:gd name="connsiteY9" fmla="*/ 4616827 h 4620953"/>
              <a:gd name="connsiteX10" fmla="*/ 740661 w 5645462"/>
              <a:gd name="connsiteY10" fmla="*/ 4620953 h 4620953"/>
              <a:gd name="connsiteX11" fmla="*/ 740661 w 5645462"/>
              <a:gd name="connsiteY11" fmla="*/ 4617268 h 4620953"/>
              <a:gd name="connsiteX12" fmla="*/ 673144 w 5645462"/>
              <a:gd name="connsiteY12" fmla="*/ 4613859 h 4620953"/>
              <a:gd name="connsiteX13" fmla="*/ 0 w 5645462"/>
              <a:gd name="connsiteY13" fmla="*/ 3867919 h 4620953"/>
              <a:gd name="connsiteX14" fmla="*/ 749808 w 5645462"/>
              <a:gd name="connsiteY14" fmla="*/ 3118108 h 4620953"/>
              <a:gd name="connsiteX15" fmla="*/ 758134 w 5645462"/>
              <a:gd name="connsiteY15" fmla="*/ 3118529 h 4620953"/>
              <a:gd name="connsiteX16" fmla="*/ 1014080 w 5645462"/>
              <a:gd name="connsiteY16" fmla="*/ 3079466 h 4620953"/>
              <a:gd name="connsiteX17" fmla="*/ 3979517 w 5645462"/>
              <a:gd name="connsiteY17" fmla="*/ 933555 h 4620953"/>
              <a:gd name="connsiteX18" fmla="*/ 4196546 w 5645462"/>
              <a:gd name="connsiteY18" fmla="*/ 468347 h 4620953"/>
              <a:gd name="connsiteX19" fmla="*/ 4200915 w 5645462"/>
              <a:gd name="connsiteY19" fmla="*/ 470368 h 4620953"/>
              <a:gd name="connsiteX20" fmla="*/ 4204770 w 5645462"/>
              <a:gd name="connsiteY20" fmla="*/ 457949 h 4620953"/>
              <a:gd name="connsiteX21" fmla="*/ 4895654 w 5645462"/>
              <a:gd name="connsiteY21" fmla="*/ 0 h 4620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5645462" h="4620953">
                <a:moveTo>
                  <a:pt x="4895654" y="0"/>
                </a:moveTo>
                <a:cubicBezTo>
                  <a:pt x="5309762" y="0"/>
                  <a:pt x="5645462" y="335701"/>
                  <a:pt x="5645462" y="749809"/>
                </a:cubicBezTo>
                <a:cubicBezTo>
                  <a:pt x="5645462" y="853336"/>
                  <a:pt x="5624481" y="951963"/>
                  <a:pt x="5586538" y="1041669"/>
                </a:cubicBezTo>
                <a:lnTo>
                  <a:pt x="5540517" y="1126456"/>
                </a:lnTo>
                <a:lnTo>
                  <a:pt x="5499143" y="1225998"/>
                </a:lnTo>
                <a:cubicBezTo>
                  <a:pt x="4716315" y="2902608"/>
                  <a:pt x="3173169" y="4152967"/>
                  <a:pt x="1313207" y="4533569"/>
                </a:cubicBezTo>
                <a:lnTo>
                  <a:pt x="938963" y="4590688"/>
                </a:lnTo>
                <a:lnTo>
                  <a:pt x="900921" y="4602497"/>
                </a:lnTo>
                <a:cubicBezTo>
                  <a:pt x="876516" y="4607491"/>
                  <a:pt x="851678" y="4611299"/>
                  <a:pt x="826472" y="4613859"/>
                </a:cubicBezTo>
                <a:lnTo>
                  <a:pt x="767697" y="4616827"/>
                </a:lnTo>
                <a:lnTo>
                  <a:pt x="740661" y="4620953"/>
                </a:lnTo>
                <a:lnTo>
                  <a:pt x="740661" y="4617268"/>
                </a:lnTo>
                <a:lnTo>
                  <a:pt x="673144" y="4613859"/>
                </a:lnTo>
                <a:cubicBezTo>
                  <a:pt x="295049" y="4575461"/>
                  <a:pt x="0" y="4256146"/>
                  <a:pt x="0" y="3867919"/>
                </a:cubicBezTo>
                <a:cubicBezTo>
                  <a:pt x="0" y="3453810"/>
                  <a:pt x="335700" y="3118108"/>
                  <a:pt x="749808" y="3118108"/>
                </a:cubicBezTo>
                <a:lnTo>
                  <a:pt x="758134" y="3118529"/>
                </a:lnTo>
                <a:lnTo>
                  <a:pt x="1014080" y="3079466"/>
                </a:lnTo>
                <a:cubicBezTo>
                  <a:pt x="2282236" y="2819964"/>
                  <a:pt x="3354016" y="2021356"/>
                  <a:pt x="3979517" y="933555"/>
                </a:cubicBezTo>
                <a:lnTo>
                  <a:pt x="4196546" y="468347"/>
                </a:lnTo>
                <a:lnTo>
                  <a:pt x="4200915" y="470368"/>
                </a:lnTo>
                <a:lnTo>
                  <a:pt x="4204770" y="457949"/>
                </a:lnTo>
                <a:cubicBezTo>
                  <a:pt x="4318597" y="188832"/>
                  <a:pt x="4585073" y="0"/>
                  <a:pt x="4895654" y="0"/>
                </a:cubicBezTo>
                <a:close/>
              </a:path>
            </a:pathLst>
          </a:custGeom>
          <a:solidFill>
            <a:srgbClr val="57CCC6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ndara" panose="020E0502030303020204" pitchFamily="34" charset="0"/>
            </a:endParaRPr>
          </a:p>
        </p:txBody>
      </p:sp>
      <p:sp>
        <p:nvSpPr>
          <p:cNvPr id="49" name="Freeform 48"/>
          <p:cNvSpPr>
            <a:spLocks noChangeAspect="1"/>
          </p:cNvSpPr>
          <p:nvPr/>
        </p:nvSpPr>
        <p:spPr>
          <a:xfrm rot="17340000">
            <a:off x="3818270" y="3017346"/>
            <a:ext cx="1820677" cy="1610561"/>
          </a:xfrm>
          <a:custGeom>
            <a:avLst/>
            <a:gdLst>
              <a:gd name="connsiteX0" fmla="*/ 1600493 w 1820677"/>
              <a:gd name="connsiteY0" fmla="*/ 0 h 1610561"/>
              <a:gd name="connsiteX1" fmla="*/ 1597675 w 1820677"/>
              <a:gd name="connsiteY1" fmla="*/ 2894 h 1610561"/>
              <a:gd name="connsiteX2" fmla="*/ 1543257 w 1820677"/>
              <a:gd name="connsiteY2" fmla="*/ 239153 h 1610561"/>
              <a:gd name="connsiteX3" fmla="*/ 1550148 w 1820677"/>
              <a:gd name="connsiteY3" fmla="*/ 263013 h 1610561"/>
              <a:gd name="connsiteX4" fmla="*/ 1548868 w 1820677"/>
              <a:gd name="connsiteY4" fmla="*/ 263454 h 1610561"/>
              <a:gd name="connsiteX5" fmla="*/ 1553535 w 1820677"/>
              <a:gd name="connsiteY5" fmla="*/ 272351 h 1610561"/>
              <a:gd name="connsiteX6" fmla="*/ 1561596 w 1820677"/>
              <a:gd name="connsiteY6" fmla="*/ 292412 h 1610561"/>
              <a:gd name="connsiteX7" fmla="*/ 1574447 w 1820677"/>
              <a:gd name="connsiteY7" fmla="*/ 316913 h 1610561"/>
              <a:gd name="connsiteX8" fmla="*/ 1583099 w 1820677"/>
              <a:gd name="connsiteY8" fmla="*/ 328715 h 1610561"/>
              <a:gd name="connsiteX9" fmla="*/ 1647700 w 1820677"/>
              <a:gd name="connsiteY9" fmla="*/ 451878 h 1610561"/>
              <a:gd name="connsiteX10" fmla="*/ 1792678 w 1820677"/>
              <a:gd name="connsiteY10" fmla="*/ 666850 h 1610561"/>
              <a:gd name="connsiteX11" fmla="*/ 1820677 w 1820677"/>
              <a:gd name="connsiteY11" fmla="*/ 699266 h 1610561"/>
              <a:gd name="connsiteX12" fmla="*/ 1754692 w 1820677"/>
              <a:gd name="connsiteY12" fmla="*/ 793408 h 1610561"/>
              <a:gd name="connsiteX13" fmla="*/ 482430 w 1820677"/>
              <a:gd name="connsiteY13" fmla="*/ 1578459 h 1610561"/>
              <a:gd name="connsiteX14" fmla="*/ 344945 w 1820677"/>
              <a:gd name="connsiteY14" fmla="*/ 1599443 h 1610561"/>
              <a:gd name="connsiteX15" fmla="*/ 330969 w 1820677"/>
              <a:gd name="connsiteY15" fmla="*/ 1603781 h 1610561"/>
              <a:gd name="connsiteX16" fmla="*/ 303619 w 1820677"/>
              <a:gd name="connsiteY16" fmla="*/ 1607955 h 1610561"/>
              <a:gd name="connsiteX17" fmla="*/ 282027 w 1820677"/>
              <a:gd name="connsiteY17" fmla="*/ 1609045 h 1610561"/>
              <a:gd name="connsiteX18" fmla="*/ 272095 w 1820677"/>
              <a:gd name="connsiteY18" fmla="*/ 1610561 h 1610561"/>
              <a:gd name="connsiteX19" fmla="*/ 272095 w 1820677"/>
              <a:gd name="connsiteY19" fmla="*/ 1609207 h 1610561"/>
              <a:gd name="connsiteX20" fmla="*/ 247291 w 1820677"/>
              <a:gd name="connsiteY20" fmla="*/ 1607955 h 1610561"/>
              <a:gd name="connsiteX21" fmla="*/ 0 w 1820677"/>
              <a:gd name="connsiteY21" fmla="*/ 1333921 h 1610561"/>
              <a:gd name="connsiteX22" fmla="*/ 275455 w 1820677"/>
              <a:gd name="connsiteY22" fmla="*/ 1058465 h 1610561"/>
              <a:gd name="connsiteX23" fmla="*/ 278514 w 1820677"/>
              <a:gd name="connsiteY23" fmla="*/ 1058619 h 1610561"/>
              <a:gd name="connsiteX24" fmla="*/ 372540 w 1820677"/>
              <a:gd name="connsiteY24" fmla="*/ 1044269 h 1610561"/>
              <a:gd name="connsiteX25" fmla="*/ 1461946 w 1820677"/>
              <a:gd name="connsiteY25" fmla="*/ 255931 h 1610561"/>
              <a:gd name="connsiteX26" fmla="*/ 1541676 w 1820677"/>
              <a:gd name="connsiteY26" fmla="*/ 85030 h 1610561"/>
              <a:gd name="connsiteX27" fmla="*/ 1543281 w 1820677"/>
              <a:gd name="connsiteY27" fmla="*/ 85772 h 1610561"/>
              <a:gd name="connsiteX28" fmla="*/ 1544697 w 1820677"/>
              <a:gd name="connsiteY28" fmla="*/ 81209 h 1610561"/>
              <a:gd name="connsiteX29" fmla="*/ 1585951 w 1820677"/>
              <a:gd name="connsiteY29" fmla="*/ 13214 h 1610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820677" h="1610561">
                <a:moveTo>
                  <a:pt x="1600493" y="0"/>
                </a:moveTo>
                <a:lnTo>
                  <a:pt x="1597675" y="2894"/>
                </a:lnTo>
                <a:cubicBezTo>
                  <a:pt x="1545398" y="67391"/>
                  <a:pt x="1523330" y="154200"/>
                  <a:pt x="1543257" y="239153"/>
                </a:cubicBezTo>
                <a:lnTo>
                  <a:pt x="1550148" y="263013"/>
                </a:lnTo>
                <a:lnTo>
                  <a:pt x="1548868" y="263454"/>
                </a:lnTo>
                <a:lnTo>
                  <a:pt x="1553535" y="272351"/>
                </a:lnTo>
                <a:lnTo>
                  <a:pt x="1561596" y="292412"/>
                </a:lnTo>
                <a:cubicBezTo>
                  <a:pt x="1565500" y="300861"/>
                  <a:pt x="1569793" y="309034"/>
                  <a:pt x="1574447" y="316913"/>
                </a:cubicBezTo>
                <a:lnTo>
                  <a:pt x="1583099" y="328715"/>
                </a:lnTo>
                <a:lnTo>
                  <a:pt x="1647700" y="451878"/>
                </a:lnTo>
                <a:cubicBezTo>
                  <a:pt x="1692032" y="526946"/>
                  <a:pt x="1740493" y="598669"/>
                  <a:pt x="1792678" y="666850"/>
                </a:cubicBezTo>
                <a:lnTo>
                  <a:pt x="1820677" y="699266"/>
                </a:lnTo>
                <a:lnTo>
                  <a:pt x="1754692" y="793408"/>
                </a:lnTo>
                <a:cubicBezTo>
                  <a:pt x="1441897" y="1188998"/>
                  <a:pt x="994898" y="1473594"/>
                  <a:pt x="482430" y="1578459"/>
                </a:cubicBezTo>
                <a:lnTo>
                  <a:pt x="344945" y="1599443"/>
                </a:lnTo>
                <a:lnTo>
                  <a:pt x="330969" y="1603781"/>
                </a:lnTo>
                <a:cubicBezTo>
                  <a:pt x="322004" y="1605616"/>
                  <a:pt x="312879" y="1607015"/>
                  <a:pt x="303619" y="1607955"/>
                </a:cubicBezTo>
                <a:lnTo>
                  <a:pt x="282027" y="1609045"/>
                </a:lnTo>
                <a:lnTo>
                  <a:pt x="272095" y="1610561"/>
                </a:lnTo>
                <a:lnTo>
                  <a:pt x="272095" y="1609207"/>
                </a:lnTo>
                <a:lnTo>
                  <a:pt x="247291" y="1607955"/>
                </a:lnTo>
                <a:cubicBezTo>
                  <a:pt x="108391" y="1593849"/>
                  <a:pt x="0" y="1476543"/>
                  <a:pt x="0" y="1333921"/>
                </a:cubicBezTo>
                <a:cubicBezTo>
                  <a:pt x="0" y="1181791"/>
                  <a:pt x="123326" y="1058465"/>
                  <a:pt x="275455" y="1058465"/>
                </a:cubicBezTo>
                <a:lnTo>
                  <a:pt x="278514" y="1058619"/>
                </a:lnTo>
                <a:lnTo>
                  <a:pt x="372540" y="1044269"/>
                </a:lnTo>
                <a:cubicBezTo>
                  <a:pt x="838420" y="948937"/>
                  <a:pt x="1232158" y="655554"/>
                  <a:pt x="1461946" y="255931"/>
                </a:cubicBezTo>
                <a:lnTo>
                  <a:pt x="1541676" y="85030"/>
                </a:lnTo>
                <a:lnTo>
                  <a:pt x="1543281" y="85772"/>
                </a:lnTo>
                <a:lnTo>
                  <a:pt x="1544697" y="81209"/>
                </a:lnTo>
                <a:cubicBezTo>
                  <a:pt x="1555151" y="56493"/>
                  <a:pt x="1569110" y="33621"/>
                  <a:pt x="1585951" y="13214"/>
                </a:cubicBezTo>
                <a:close/>
              </a:path>
            </a:pathLst>
          </a:custGeom>
          <a:solidFill>
            <a:srgbClr val="FF9285"/>
          </a:solidFill>
          <a:ln w="1270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ndara" panose="020E0502030303020204" pitchFamily="34" charset="0"/>
            </a:endParaRPr>
          </a:p>
        </p:txBody>
      </p:sp>
      <p:sp>
        <p:nvSpPr>
          <p:cNvPr id="37" name="Oval 36"/>
          <p:cNvSpPr>
            <a:spLocks noChangeAspect="1"/>
          </p:cNvSpPr>
          <p:nvPr/>
        </p:nvSpPr>
        <p:spPr>
          <a:xfrm>
            <a:off x="4218265" y="1043716"/>
            <a:ext cx="731520" cy="731520"/>
          </a:xfrm>
          <a:prstGeom prst="ellipse">
            <a:avLst/>
          </a:prstGeom>
          <a:solidFill>
            <a:srgbClr val="524E67">
              <a:alpha val="75000"/>
            </a:srgbClr>
          </a:solidFill>
          <a:ln w="38100">
            <a:solidFill>
              <a:srgbClr val="FF7467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Candara" panose="020E0502030303020204" pitchFamily="34" charset="0"/>
              </a:rPr>
              <a:t>01</a:t>
            </a:r>
          </a:p>
        </p:txBody>
      </p:sp>
      <p:grpSp>
        <p:nvGrpSpPr>
          <p:cNvPr id="38" name="Group 37"/>
          <p:cNvGrpSpPr/>
          <p:nvPr/>
        </p:nvGrpSpPr>
        <p:grpSpPr>
          <a:xfrm rot="10800000">
            <a:off x="794051" y="1394670"/>
            <a:ext cx="3424214" cy="45719"/>
            <a:chOff x="7800976" y="1961198"/>
            <a:chExt cx="3398088" cy="55734"/>
          </a:xfrm>
          <a:solidFill>
            <a:srgbClr val="FF7467"/>
          </a:solidFill>
        </p:grpSpPr>
        <p:cxnSp>
          <p:nvCxnSpPr>
            <p:cNvPr id="39" name="Straight Connector 38"/>
            <p:cNvCxnSpPr/>
            <p:nvPr/>
          </p:nvCxnSpPr>
          <p:spPr>
            <a:xfrm>
              <a:off x="7800976" y="1996044"/>
              <a:ext cx="2992311" cy="0"/>
            </a:xfrm>
            <a:prstGeom prst="line">
              <a:avLst/>
            </a:prstGeom>
            <a:grpFill/>
            <a:ln>
              <a:solidFill>
                <a:srgbClr val="FF7467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Freeform 39"/>
            <p:cNvSpPr>
              <a:spLocks noChangeAspect="1"/>
            </p:cNvSpPr>
            <p:nvPr/>
          </p:nvSpPr>
          <p:spPr>
            <a:xfrm>
              <a:off x="10833304" y="1961198"/>
              <a:ext cx="365760" cy="55734"/>
            </a:xfrm>
            <a:custGeom>
              <a:avLst/>
              <a:gdLst>
                <a:gd name="connsiteX0" fmla="*/ 105727 w 1500187"/>
                <a:gd name="connsiteY0" fmla="*/ 0 h 228600"/>
                <a:gd name="connsiteX1" fmla="*/ 114300 w 1500187"/>
                <a:gd name="connsiteY1" fmla="*/ 0 h 228600"/>
                <a:gd name="connsiteX2" fmla="*/ 1385887 w 1500187"/>
                <a:gd name="connsiteY2" fmla="*/ 0 h 228600"/>
                <a:gd name="connsiteX3" fmla="*/ 1500187 w 1500187"/>
                <a:gd name="connsiteY3" fmla="*/ 114300 h 228600"/>
                <a:gd name="connsiteX4" fmla="*/ 1385887 w 1500187"/>
                <a:gd name="connsiteY4" fmla="*/ 228600 h 228600"/>
                <a:gd name="connsiteX5" fmla="*/ 114300 w 1500187"/>
                <a:gd name="connsiteY5" fmla="*/ 228600 h 228600"/>
                <a:gd name="connsiteX6" fmla="*/ 105727 w 1500187"/>
                <a:gd name="connsiteY6" fmla="*/ 228600 h 228600"/>
                <a:gd name="connsiteX7" fmla="*/ 105727 w 1500187"/>
                <a:gd name="connsiteY7" fmla="*/ 226869 h 228600"/>
                <a:gd name="connsiteX8" fmla="*/ 69809 w 1500187"/>
                <a:gd name="connsiteY8" fmla="*/ 219618 h 228600"/>
                <a:gd name="connsiteX9" fmla="*/ 0 w 1500187"/>
                <a:gd name="connsiteY9" fmla="*/ 114300 h 228600"/>
                <a:gd name="connsiteX10" fmla="*/ 69809 w 1500187"/>
                <a:gd name="connsiteY10" fmla="*/ 8982 h 228600"/>
                <a:gd name="connsiteX11" fmla="*/ 105727 w 1500187"/>
                <a:gd name="connsiteY11" fmla="*/ 1731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00187" h="228600">
                  <a:moveTo>
                    <a:pt x="105727" y="0"/>
                  </a:moveTo>
                  <a:lnTo>
                    <a:pt x="114300" y="0"/>
                  </a:lnTo>
                  <a:lnTo>
                    <a:pt x="1385887" y="0"/>
                  </a:lnTo>
                  <a:cubicBezTo>
                    <a:pt x="1449013" y="0"/>
                    <a:pt x="1500187" y="51174"/>
                    <a:pt x="1500187" y="114300"/>
                  </a:cubicBezTo>
                  <a:cubicBezTo>
                    <a:pt x="1500187" y="177426"/>
                    <a:pt x="1449013" y="228600"/>
                    <a:pt x="1385887" y="228600"/>
                  </a:cubicBezTo>
                  <a:lnTo>
                    <a:pt x="114300" y="228600"/>
                  </a:lnTo>
                  <a:lnTo>
                    <a:pt x="105727" y="228600"/>
                  </a:lnTo>
                  <a:lnTo>
                    <a:pt x="105727" y="226869"/>
                  </a:lnTo>
                  <a:lnTo>
                    <a:pt x="69809" y="219618"/>
                  </a:lnTo>
                  <a:cubicBezTo>
                    <a:pt x="28785" y="202266"/>
                    <a:pt x="0" y="161645"/>
                    <a:pt x="0" y="114300"/>
                  </a:cubicBezTo>
                  <a:cubicBezTo>
                    <a:pt x="0" y="66956"/>
                    <a:pt x="28785" y="26334"/>
                    <a:pt x="69809" y="8982"/>
                  </a:cubicBezTo>
                  <a:lnTo>
                    <a:pt x="105727" y="173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ndara" panose="020E0502030303020204" pitchFamily="34" charset="0"/>
              </a:endParaRPr>
            </a:p>
          </p:txBody>
        </p:sp>
      </p:grpSp>
      <p:sp>
        <p:nvSpPr>
          <p:cNvPr id="51" name="TextBox 50"/>
          <p:cNvSpPr txBox="1"/>
          <p:nvPr/>
        </p:nvSpPr>
        <p:spPr>
          <a:xfrm>
            <a:off x="201551" y="3608956"/>
            <a:ext cx="3538492" cy="2628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>
              <a:spcBef>
                <a:spcPct val="20000"/>
              </a:spcBef>
              <a:defRPr/>
            </a:pPr>
            <a:r>
              <a:rPr lang="en-US" b="1" dirty="0">
                <a:latin typeface="Candara" panose="020E0502030303020204" pitchFamily="34" charset="0"/>
              </a:rPr>
              <a:t>2019</a:t>
            </a:r>
          </a:p>
          <a:p>
            <a:pPr defTabSz="1219170">
              <a:spcBef>
                <a:spcPct val="20000"/>
              </a:spcBef>
              <a:defRPr/>
            </a:pPr>
            <a:endParaRPr lang="en-US" sz="800" b="1" dirty="0">
              <a:latin typeface="Candara" panose="020E0502030303020204" pitchFamily="34" charset="0"/>
            </a:endParaRPr>
          </a:p>
          <a:p>
            <a:pPr marL="285750" indent="-285750" defTabSz="1219170">
              <a:spcBef>
                <a:spcPct val="20000"/>
              </a:spcBef>
              <a:buFont typeface="Wingdings" panose="05000000000000000000" pitchFamily="2" charset="2"/>
              <a:buChar char="q"/>
              <a:defRPr/>
            </a:pPr>
            <a:r>
              <a:rPr lang="en-US" sz="1600" dirty="0">
                <a:latin typeface="Candara" panose="020E0502030303020204" pitchFamily="34" charset="0"/>
              </a:rPr>
              <a:t>Lung Sounds (Monophonic Wheeze, Polyphonic Wheeze, Normal)</a:t>
            </a:r>
          </a:p>
          <a:p>
            <a:pPr marL="285750" indent="-285750" defTabSz="1219170">
              <a:spcBef>
                <a:spcPct val="20000"/>
              </a:spcBef>
              <a:buFont typeface="Wingdings" panose="05000000000000000000" pitchFamily="2" charset="2"/>
              <a:buChar char="q"/>
              <a:defRPr/>
            </a:pPr>
            <a:r>
              <a:rPr lang="en-US" sz="1600" dirty="0">
                <a:latin typeface="Candara" panose="020E0502030303020204" pitchFamily="34" charset="0"/>
              </a:rPr>
              <a:t>Mel-frequency Cepstrum, Dyadic Discrete Wavelet Transform, peak energy ratio, EML, SVM, KNN</a:t>
            </a:r>
          </a:p>
          <a:p>
            <a:pPr marL="285750" indent="-285750" defTabSz="1219170">
              <a:spcBef>
                <a:spcPct val="20000"/>
              </a:spcBef>
              <a:buFont typeface="Wingdings" panose="05000000000000000000" pitchFamily="2" charset="2"/>
              <a:buChar char="q"/>
              <a:defRPr/>
            </a:pPr>
            <a:r>
              <a:rPr lang="en-US" sz="1600" dirty="0">
                <a:latin typeface="Candara" panose="020E0502030303020204" pitchFamily="34" charset="0"/>
              </a:rPr>
              <a:t>82.9% , 86%  [6]</a:t>
            </a:r>
          </a:p>
          <a:p>
            <a:pPr defTabSz="1219170">
              <a:spcBef>
                <a:spcPct val="20000"/>
              </a:spcBef>
              <a:defRPr/>
            </a:pPr>
            <a:endParaRPr lang="en-US" sz="1300" dirty="0">
              <a:latin typeface="Candara" panose="020E0502030303020204" pitchFamily="34" charset="0"/>
            </a:endParaRPr>
          </a:p>
        </p:txBody>
      </p:sp>
      <p:sp>
        <p:nvSpPr>
          <p:cNvPr id="52" name="Oval 51"/>
          <p:cNvSpPr>
            <a:spLocks noChangeAspect="1"/>
          </p:cNvSpPr>
          <p:nvPr/>
        </p:nvSpPr>
        <p:spPr>
          <a:xfrm>
            <a:off x="3395296" y="3605760"/>
            <a:ext cx="731520" cy="731520"/>
          </a:xfrm>
          <a:prstGeom prst="ellipse">
            <a:avLst/>
          </a:prstGeom>
          <a:solidFill>
            <a:srgbClr val="524E67">
              <a:alpha val="75000"/>
            </a:srgbClr>
          </a:solidFill>
          <a:ln w="38100">
            <a:solidFill>
              <a:srgbClr val="FF9285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Candara" panose="020E0502030303020204" pitchFamily="34" charset="0"/>
              </a:rPr>
              <a:t>05</a:t>
            </a:r>
          </a:p>
        </p:txBody>
      </p:sp>
      <p:grpSp>
        <p:nvGrpSpPr>
          <p:cNvPr id="53" name="Group 52"/>
          <p:cNvGrpSpPr/>
          <p:nvPr/>
        </p:nvGrpSpPr>
        <p:grpSpPr>
          <a:xfrm rot="10800000">
            <a:off x="241027" y="3952372"/>
            <a:ext cx="3115196" cy="51094"/>
            <a:chOff x="7800976" y="1961198"/>
            <a:chExt cx="3398088" cy="55734"/>
          </a:xfrm>
          <a:solidFill>
            <a:srgbClr val="FF9285"/>
          </a:solidFill>
        </p:grpSpPr>
        <p:cxnSp>
          <p:nvCxnSpPr>
            <p:cNvPr id="54" name="Straight Connector 53"/>
            <p:cNvCxnSpPr/>
            <p:nvPr/>
          </p:nvCxnSpPr>
          <p:spPr>
            <a:xfrm>
              <a:off x="7800976" y="1996044"/>
              <a:ext cx="2992311" cy="0"/>
            </a:xfrm>
            <a:prstGeom prst="line">
              <a:avLst/>
            </a:prstGeom>
            <a:grpFill/>
            <a:ln>
              <a:solidFill>
                <a:srgbClr val="FF9285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Freeform 54"/>
            <p:cNvSpPr>
              <a:spLocks noChangeAspect="1"/>
            </p:cNvSpPr>
            <p:nvPr/>
          </p:nvSpPr>
          <p:spPr>
            <a:xfrm>
              <a:off x="10833304" y="1961198"/>
              <a:ext cx="365760" cy="55734"/>
            </a:xfrm>
            <a:custGeom>
              <a:avLst/>
              <a:gdLst>
                <a:gd name="connsiteX0" fmla="*/ 105727 w 1500187"/>
                <a:gd name="connsiteY0" fmla="*/ 0 h 228600"/>
                <a:gd name="connsiteX1" fmla="*/ 114300 w 1500187"/>
                <a:gd name="connsiteY1" fmla="*/ 0 h 228600"/>
                <a:gd name="connsiteX2" fmla="*/ 1385887 w 1500187"/>
                <a:gd name="connsiteY2" fmla="*/ 0 h 228600"/>
                <a:gd name="connsiteX3" fmla="*/ 1500187 w 1500187"/>
                <a:gd name="connsiteY3" fmla="*/ 114300 h 228600"/>
                <a:gd name="connsiteX4" fmla="*/ 1385887 w 1500187"/>
                <a:gd name="connsiteY4" fmla="*/ 228600 h 228600"/>
                <a:gd name="connsiteX5" fmla="*/ 114300 w 1500187"/>
                <a:gd name="connsiteY5" fmla="*/ 228600 h 228600"/>
                <a:gd name="connsiteX6" fmla="*/ 105727 w 1500187"/>
                <a:gd name="connsiteY6" fmla="*/ 228600 h 228600"/>
                <a:gd name="connsiteX7" fmla="*/ 105727 w 1500187"/>
                <a:gd name="connsiteY7" fmla="*/ 226869 h 228600"/>
                <a:gd name="connsiteX8" fmla="*/ 69809 w 1500187"/>
                <a:gd name="connsiteY8" fmla="*/ 219618 h 228600"/>
                <a:gd name="connsiteX9" fmla="*/ 0 w 1500187"/>
                <a:gd name="connsiteY9" fmla="*/ 114300 h 228600"/>
                <a:gd name="connsiteX10" fmla="*/ 69809 w 1500187"/>
                <a:gd name="connsiteY10" fmla="*/ 8982 h 228600"/>
                <a:gd name="connsiteX11" fmla="*/ 105727 w 1500187"/>
                <a:gd name="connsiteY11" fmla="*/ 1731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00187" h="228600">
                  <a:moveTo>
                    <a:pt x="105727" y="0"/>
                  </a:moveTo>
                  <a:lnTo>
                    <a:pt x="114300" y="0"/>
                  </a:lnTo>
                  <a:lnTo>
                    <a:pt x="1385887" y="0"/>
                  </a:lnTo>
                  <a:cubicBezTo>
                    <a:pt x="1449013" y="0"/>
                    <a:pt x="1500187" y="51174"/>
                    <a:pt x="1500187" y="114300"/>
                  </a:cubicBezTo>
                  <a:cubicBezTo>
                    <a:pt x="1500187" y="177426"/>
                    <a:pt x="1449013" y="228600"/>
                    <a:pt x="1385887" y="228600"/>
                  </a:cubicBezTo>
                  <a:lnTo>
                    <a:pt x="114300" y="228600"/>
                  </a:lnTo>
                  <a:lnTo>
                    <a:pt x="105727" y="228600"/>
                  </a:lnTo>
                  <a:lnTo>
                    <a:pt x="105727" y="226869"/>
                  </a:lnTo>
                  <a:lnTo>
                    <a:pt x="69809" y="219618"/>
                  </a:lnTo>
                  <a:cubicBezTo>
                    <a:pt x="28785" y="202266"/>
                    <a:pt x="0" y="161645"/>
                    <a:pt x="0" y="114300"/>
                  </a:cubicBezTo>
                  <a:cubicBezTo>
                    <a:pt x="0" y="66956"/>
                    <a:pt x="28785" y="26334"/>
                    <a:pt x="69809" y="8982"/>
                  </a:cubicBezTo>
                  <a:lnTo>
                    <a:pt x="105727" y="173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ndara" panose="020E0502030303020204" pitchFamily="34" charset="0"/>
              </a:endParaRPr>
            </a:p>
          </p:txBody>
        </p:sp>
      </p:grpSp>
      <p:sp>
        <p:nvSpPr>
          <p:cNvPr id="56" name="TextBox 55"/>
          <p:cNvSpPr txBox="1"/>
          <p:nvPr/>
        </p:nvSpPr>
        <p:spPr>
          <a:xfrm>
            <a:off x="8182284" y="1007999"/>
            <a:ext cx="3236402" cy="1791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1219170">
              <a:spcBef>
                <a:spcPct val="20000"/>
              </a:spcBef>
              <a:defRPr/>
            </a:pPr>
            <a:r>
              <a:rPr lang="en-US" b="1" dirty="0">
                <a:latin typeface="Candara" panose="020E0502030303020204" pitchFamily="34" charset="0"/>
              </a:rPr>
              <a:t>2016</a:t>
            </a:r>
            <a:r>
              <a:rPr lang="en-US" sz="1600" b="1" dirty="0">
                <a:latin typeface="Candara" panose="020E0502030303020204" pitchFamily="34" charset="0"/>
              </a:rPr>
              <a:t>   </a:t>
            </a:r>
          </a:p>
          <a:p>
            <a:pPr algn="r" defTabSz="1219170">
              <a:spcBef>
                <a:spcPct val="20000"/>
              </a:spcBef>
              <a:defRPr/>
            </a:pPr>
            <a:endParaRPr lang="en-US" sz="1600" b="1" dirty="0">
              <a:latin typeface="Candara" panose="020E0502030303020204" pitchFamily="34" charset="0"/>
            </a:endParaRPr>
          </a:p>
          <a:p>
            <a:pPr marL="285750" indent="-285750" defTabSz="1219170">
              <a:spcBef>
                <a:spcPct val="20000"/>
              </a:spcBef>
              <a:buFont typeface="Wingdings" panose="05000000000000000000" pitchFamily="2" charset="2"/>
              <a:buChar char="q"/>
              <a:defRPr/>
            </a:pPr>
            <a:r>
              <a:rPr lang="en-US" sz="1600" dirty="0">
                <a:latin typeface="Candara" panose="020E0502030303020204" pitchFamily="34" charset="0"/>
              </a:rPr>
              <a:t>Lung Sounds (Wheeze, Normal)</a:t>
            </a:r>
          </a:p>
          <a:p>
            <a:pPr marL="285750" indent="-285750" defTabSz="1219170">
              <a:spcBef>
                <a:spcPct val="20000"/>
              </a:spcBef>
              <a:buFont typeface="Wingdings" panose="05000000000000000000" pitchFamily="2" charset="2"/>
              <a:buChar char="q"/>
              <a:defRPr/>
            </a:pPr>
            <a:r>
              <a:rPr lang="en-US" sz="1600" dirty="0">
                <a:latin typeface="Candara" panose="020E0502030303020204" pitchFamily="34" charset="0"/>
              </a:rPr>
              <a:t>MFCC , SVM</a:t>
            </a:r>
          </a:p>
          <a:p>
            <a:pPr marL="285750" indent="-285750" defTabSz="1219170">
              <a:spcBef>
                <a:spcPct val="20000"/>
              </a:spcBef>
              <a:buFont typeface="Wingdings" panose="05000000000000000000" pitchFamily="2" charset="2"/>
              <a:buChar char="q"/>
              <a:defRPr/>
            </a:pPr>
            <a:r>
              <a:rPr lang="en-US" sz="1600" dirty="0">
                <a:latin typeface="Candara" panose="020E0502030303020204" pitchFamily="34" charset="0"/>
              </a:rPr>
              <a:t>92% [3]</a:t>
            </a:r>
          </a:p>
          <a:p>
            <a:pPr algn="r" defTabSz="1219170">
              <a:spcBef>
                <a:spcPct val="20000"/>
              </a:spcBef>
              <a:defRPr/>
            </a:pPr>
            <a:r>
              <a:rPr lang="en-US" sz="1300" dirty="0">
                <a:latin typeface="Candara" panose="020E0502030303020204" pitchFamily="34" charset="0"/>
              </a:rPr>
              <a:t> </a:t>
            </a:r>
          </a:p>
        </p:txBody>
      </p:sp>
      <p:sp>
        <p:nvSpPr>
          <p:cNvPr id="57" name="Oval 56"/>
          <p:cNvSpPr>
            <a:spLocks noChangeAspect="1"/>
          </p:cNvSpPr>
          <p:nvPr/>
        </p:nvSpPr>
        <p:spPr>
          <a:xfrm>
            <a:off x="6965753" y="1048059"/>
            <a:ext cx="731520" cy="731520"/>
          </a:xfrm>
          <a:prstGeom prst="ellipse">
            <a:avLst/>
          </a:prstGeom>
          <a:solidFill>
            <a:srgbClr val="524E67">
              <a:alpha val="75000"/>
            </a:srgbClr>
          </a:solidFill>
          <a:ln w="38100">
            <a:solidFill>
              <a:srgbClr val="4CC8EC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Candara" panose="020E0502030303020204" pitchFamily="34" charset="0"/>
              </a:rPr>
              <a:t>02</a:t>
            </a:r>
          </a:p>
        </p:txBody>
      </p:sp>
      <p:grpSp>
        <p:nvGrpSpPr>
          <p:cNvPr id="58" name="Group 57"/>
          <p:cNvGrpSpPr/>
          <p:nvPr/>
        </p:nvGrpSpPr>
        <p:grpSpPr>
          <a:xfrm>
            <a:off x="7697273" y="1344896"/>
            <a:ext cx="3600207" cy="95494"/>
            <a:chOff x="7800976" y="1972933"/>
            <a:chExt cx="3398088" cy="55734"/>
          </a:xfrm>
          <a:solidFill>
            <a:srgbClr val="4CC8EC"/>
          </a:solidFill>
        </p:grpSpPr>
        <p:cxnSp>
          <p:nvCxnSpPr>
            <p:cNvPr id="59" name="Straight Connector 58"/>
            <p:cNvCxnSpPr/>
            <p:nvPr/>
          </p:nvCxnSpPr>
          <p:spPr>
            <a:xfrm>
              <a:off x="7800976" y="1996044"/>
              <a:ext cx="2992311" cy="0"/>
            </a:xfrm>
            <a:prstGeom prst="line">
              <a:avLst/>
            </a:prstGeom>
            <a:grpFill/>
            <a:ln>
              <a:solidFill>
                <a:srgbClr val="4CC8EC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Freeform 59"/>
            <p:cNvSpPr>
              <a:spLocks noChangeAspect="1"/>
            </p:cNvSpPr>
            <p:nvPr/>
          </p:nvSpPr>
          <p:spPr>
            <a:xfrm>
              <a:off x="10833304" y="1972933"/>
              <a:ext cx="365760" cy="55734"/>
            </a:xfrm>
            <a:custGeom>
              <a:avLst/>
              <a:gdLst>
                <a:gd name="connsiteX0" fmla="*/ 105727 w 1500187"/>
                <a:gd name="connsiteY0" fmla="*/ 0 h 228600"/>
                <a:gd name="connsiteX1" fmla="*/ 114300 w 1500187"/>
                <a:gd name="connsiteY1" fmla="*/ 0 h 228600"/>
                <a:gd name="connsiteX2" fmla="*/ 1385887 w 1500187"/>
                <a:gd name="connsiteY2" fmla="*/ 0 h 228600"/>
                <a:gd name="connsiteX3" fmla="*/ 1500187 w 1500187"/>
                <a:gd name="connsiteY3" fmla="*/ 114300 h 228600"/>
                <a:gd name="connsiteX4" fmla="*/ 1385887 w 1500187"/>
                <a:gd name="connsiteY4" fmla="*/ 228600 h 228600"/>
                <a:gd name="connsiteX5" fmla="*/ 114300 w 1500187"/>
                <a:gd name="connsiteY5" fmla="*/ 228600 h 228600"/>
                <a:gd name="connsiteX6" fmla="*/ 105727 w 1500187"/>
                <a:gd name="connsiteY6" fmla="*/ 228600 h 228600"/>
                <a:gd name="connsiteX7" fmla="*/ 105727 w 1500187"/>
                <a:gd name="connsiteY7" fmla="*/ 226869 h 228600"/>
                <a:gd name="connsiteX8" fmla="*/ 69809 w 1500187"/>
                <a:gd name="connsiteY8" fmla="*/ 219618 h 228600"/>
                <a:gd name="connsiteX9" fmla="*/ 0 w 1500187"/>
                <a:gd name="connsiteY9" fmla="*/ 114300 h 228600"/>
                <a:gd name="connsiteX10" fmla="*/ 69809 w 1500187"/>
                <a:gd name="connsiteY10" fmla="*/ 8982 h 228600"/>
                <a:gd name="connsiteX11" fmla="*/ 105727 w 1500187"/>
                <a:gd name="connsiteY11" fmla="*/ 1731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00187" h="228600">
                  <a:moveTo>
                    <a:pt x="105727" y="0"/>
                  </a:moveTo>
                  <a:lnTo>
                    <a:pt x="114300" y="0"/>
                  </a:lnTo>
                  <a:lnTo>
                    <a:pt x="1385887" y="0"/>
                  </a:lnTo>
                  <a:cubicBezTo>
                    <a:pt x="1449013" y="0"/>
                    <a:pt x="1500187" y="51174"/>
                    <a:pt x="1500187" y="114300"/>
                  </a:cubicBezTo>
                  <a:cubicBezTo>
                    <a:pt x="1500187" y="177426"/>
                    <a:pt x="1449013" y="228600"/>
                    <a:pt x="1385887" y="228600"/>
                  </a:cubicBezTo>
                  <a:lnTo>
                    <a:pt x="114300" y="228600"/>
                  </a:lnTo>
                  <a:lnTo>
                    <a:pt x="105727" y="228600"/>
                  </a:lnTo>
                  <a:lnTo>
                    <a:pt x="105727" y="226869"/>
                  </a:lnTo>
                  <a:lnTo>
                    <a:pt x="69809" y="219618"/>
                  </a:lnTo>
                  <a:cubicBezTo>
                    <a:pt x="28785" y="202266"/>
                    <a:pt x="0" y="161645"/>
                    <a:pt x="0" y="114300"/>
                  </a:cubicBezTo>
                  <a:cubicBezTo>
                    <a:pt x="0" y="66956"/>
                    <a:pt x="28785" y="26334"/>
                    <a:pt x="69809" y="8982"/>
                  </a:cubicBezTo>
                  <a:lnTo>
                    <a:pt x="105727" y="173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ndara" panose="020E0502030303020204" pitchFamily="34" charset="0"/>
              </a:endParaRPr>
            </a:p>
          </p:txBody>
        </p:sp>
      </p:grpSp>
      <p:sp>
        <p:nvSpPr>
          <p:cNvPr id="61" name="TextBox 60"/>
          <p:cNvSpPr txBox="1"/>
          <p:nvPr/>
        </p:nvSpPr>
        <p:spPr>
          <a:xfrm>
            <a:off x="8864488" y="3514426"/>
            <a:ext cx="3327511" cy="1889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1219170">
              <a:spcBef>
                <a:spcPct val="20000"/>
              </a:spcBef>
              <a:defRPr/>
            </a:pPr>
            <a:r>
              <a:rPr lang="en-US" b="1" dirty="0">
                <a:latin typeface="Candara" panose="020E0502030303020204" pitchFamily="34" charset="0"/>
              </a:rPr>
              <a:t>2017</a:t>
            </a:r>
            <a:r>
              <a:rPr lang="en-US" sz="1600" b="1" dirty="0">
                <a:latin typeface="Candara" panose="020E0502030303020204" pitchFamily="34" charset="0"/>
              </a:rPr>
              <a:t> </a:t>
            </a:r>
          </a:p>
          <a:p>
            <a:pPr algn="r" defTabSz="1219170">
              <a:spcBef>
                <a:spcPct val="20000"/>
              </a:spcBef>
              <a:defRPr/>
            </a:pPr>
            <a:endParaRPr lang="en-US" sz="800" b="1" dirty="0">
              <a:latin typeface="Candara" panose="020E0502030303020204" pitchFamily="34" charset="0"/>
            </a:endParaRPr>
          </a:p>
          <a:p>
            <a:pPr marL="285750" indent="-285750" defTabSz="1219170">
              <a:spcBef>
                <a:spcPct val="20000"/>
              </a:spcBef>
              <a:buFont typeface="Wingdings" panose="05000000000000000000" pitchFamily="2" charset="2"/>
              <a:buChar char="q"/>
              <a:defRPr/>
            </a:pPr>
            <a:r>
              <a:rPr lang="en-US" sz="1600" dirty="0">
                <a:latin typeface="Candara" panose="020E0502030303020204" pitchFamily="34" charset="0"/>
              </a:rPr>
              <a:t>Lung Sounds (Normal, Wheeze, Rhonchi, Line ,Coarse Crackles)</a:t>
            </a:r>
          </a:p>
          <a:p>
            <a:pPr marL="285750" indent="-285750" defTabSz="1219170">
              <a:spcBef>
                <a:spcPct val="20000"/>
              </a:spcBef>
              <a:buFont typeface="Wingdings" panose="05000000000000000000" pitchFamily="2" charset="2"/>
              <a:buChar char="q"/>
              <a:defRPr/>
            </a:pPr>
            <a:r>
              <a:rPr lang="en-US" sz="1600" dirty="0">
                <a:latin typeface="Candara" panose="020E0502030303020204" pitchFamily="34" charset="0"/>
              </a:rPr>
              <a:t>ARC, MFCC , SVM</a:t>
            </a:r>
          </a:p>
          <a:p>
            <a:pPr marL="285750" indent="-285750" defTabSz="1219170">
              <a:spcBef>
                <a:spcPct val="20000"/>
              </a:spcBef>
              <a:buFont typeface="Wingdings" panose="05000000000000000000" pitchFamily="2" charset="2"/>
              <a:buChar char="q"/>
              <a:defRPr/>
            </a:pPr>
            <a:r>
              <a:rPr lang="en-US" sz="1600" dirty="0">
                <a:latin typeface="Candara" panose="020E0502030303020204" pitchFamily="34" charset="0"/>
              </a:rPr>
              <a:t>88.72% , 89.68% [4]</a:t>
            </a:r>
          </a:p>
          <a:p>
            <a:pPr algn="r" defTabSz="1219170">
              <a:spcBef>
                <a:spcPct val="20000"/>
              </a:spcBef>
              <a:defRPr/>
            </a:pPr>
            <a:r>
              <a:rPr lang="en-US" sz="1300" dirty="0">
                <a:latin typeface="Candara" panose="020E0502030303020204" pitchFamily="34" charset="0"/>
              </a:rPr>
              <a:t> </a:t>
            </a:r>
          </a:p>
        </p:txBody>
      </p:sp>
      <p:sp>
        <p:nvSpPr>
          <p:cNvPr id="62" name="Oval 61"/>
          <p:cNvSpPr>
            <a:spLocks noChangeAspect="1"/>
          </p:cNvSpPr>
          <p:nvPr/>
        </p:nvSpPr>
        <p:spPr>
          <a:xfrm>
            <a:off x="7882434" y="3571805"/>
            <a:ext cx="731520" cy="731520"/>
          </a:xfrm>
          <a:prstGeom prst="ellipse">
            <a:avLst/>
          </a:prstGeom>
          <a:solidFill>
            <a:srgbClr val="524E67">
              <a:alpha val="75000"/>
            </a:srgbClr>
          </a:solidFill>
          <a:ln w="38100">
            <a:solidFill>
              <a:srgbClr val="F4C956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Candara" panose="020E0502030303020204" pitchFamily="34" charset="0"/>
              </a:rPr>
              <a:t>03</a:t>
            </a:r>
          </a:p>
        </p:txBody>
      </p:sp>
      <p:grpSp>
        <p:nvGrpSpPr>
          <p:cNvPr id="63" name="Group 62"/>
          <p:cNvGrpSpPr/>
          <p:nvPr/>
        </p:nvGrpSpPr>
        <p:grpSpPr>
          <a:xfrm>
            <a:off x="8638800" y="3897229"/>
            <a:ext cx="3115196" cy="51094"/>
            <a:chOff x="7800976" y="1972933"/>
            <a:chExt cx="3398088" cy="55734"/>
          </a:xfrm>
          <a:solidFill>
            <a:srgbClr val="F4C956"/>
          </a:solidFill>
        </p:grpSpPr>
        <p:cxnSp>
          <p:nvCxnSpPr>
            <p:cNvPr id="64" name="Straight Connector 63"/>
            <p:cNvCxnSpPr/>
            <p:nvPr/>
          </p:nvCxnSpPr>
          <p:spPr>
            <a:xfrm>
              <a:off x="7800976" y="1996044"/>
              <a:ext cx="2992311" cy="0"/>
            </a:xfrm>
            <a:prstGeom prst="line">
              <a:avLst/>
            </a:prstGeom>
            <a:grpFill/>
            <a:ln>
              <a:solidFill>
                <a:srgbClr val="F4C956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Freeform 64"/>
            <p:cNvSpPr>
              <a:spLocks noChangeAspect="1"/>
            </p:cNvSpPr>
            <p:nvPr/>
          </p:nvSpPr>
          <p:spPr>
            <a:xfrm>
              <a:off x="10833304" y="1972933"/>
              <a:ext cx="365760" cy="55734"/>
            </a:xfrm>
            <a:custGeom>
              <a:avLst/>
              <a:gdLst>
                <a:gd name="connsiteX0" fmla="*/ 105727 w 1500187"/>
                <a:gd name="connsiteY0" fmla="*/ 0 h 228600"/>
                <a:gd name="connsiteX1" fmla="*/ 114300 w 1500187"/>
                <a:gd name="connsiteY1" fmla="*/ 0 h 228600"/>
                <a:gd name="connsiteX2" fmla="*/ 1385887 w 1500187"/>
                <a:gd name="connsiteY2" fmla="*/ 0 h 228600"/>
                <a:gd name="connsiteX3" fmla="*/ 1500187 w 1500187"/>
                <a:gd name="connsiteY3" fmla="*/ 114300 h 228600"/>
                <a:gd name="connsiteX4" fmla="*/ 1385887 w 1500187"/>
                <a:gd name="connsiteY4" fmla="*/ 228600 h 228600"/>
                <a:gd name="connsiteX5" fmla="*/ 114300 w 1500187"/>
                <a:gd name="connsiteY5" fmla="*/ 228600 h 228600"/>
                <a:gd name="connsiteX6" fmla="*/ 105727 w 1500187"/>
                <a:gd name="connsiteY6" fmla="*/ 228600 h 228600"/>
                <a:gd name="connsiteX7" fmla="*/ 105727 w 1500187"/>
                <a:gd name="connsiteY7" fmla="*/ 226869 h 228600"/>
                <a:gd name="connsiteX8" fmla="*/ 69809 w 1500187"/>
                <a:gd name="connsiteY8" fmla="*/ 219618 h 228600"/>
                <a:gd name="connsiteX9" fmla="*/ 0 w 1500187"/>
                <a:gd name="connsiteY9" fmla="*/ 114300 h 228600"/>
                <a:gd name="connsiteX10" fmla="*/ 69809 w 1500187"/>
                <a:gd name="connsiteY10" fmla="*/ 8982 h 228600"/>
                <a:gd name="connsiteX11" fmla="*/ 105727 w 1500187"/>
                <a:gd name="connsiteY11" fmla="*/ 1731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00187" h="228600">
                  <a:moveTo>
                    <a:pt x="105727" y="0"/>
                  </a:moveTo>
                  <a:lnTo>
                    <a:pt x="114300" y="0"/>
                  </a:lnTo>
                  <a:lnTo>
                    <a:pt x="1385887" y="0"/>
                  </a:lnTo>
                  <a:cubicBezTo>
                    <a:pt x="1449013" y="0"/>
                    <a:pt x="1500187" y="51174"/>
                    <a:pt x="1500187" y="114300"/>
                  </a:cubicBezTo>
                  <a:cubicBezTo>
                    <a:pt x="1500187" y="177426"/>
                    <a:pt x="1449013" y="228600"/>
                    <a:pt x="1385887" y="228600"/>
                  </a:cubicBezTo>
                  <a:lnTo>
                    <a:pt x="114300" y="228600"/>
                  </a:lnTo>
                  <a:lnTo>
                    <a:pt x="105727" y="228600"/>
                  </a:lnTo>
                  <a:lnTo>
                    <a:pt x="105727" y="226869"/>
                  </a:lnTo>
                  <a:lnTo>
                    <a:pt x="69809" y="219618"/>
                  </a:lnTo>
                  <a:cubicBezTo>
                    <a:pt x="28785" y="202266"/>
                    <a:pt x="0" y="161645"/>
                    <a:pt x="0" y="114300"/>
                  </a:cubicBezTo>
                  <a:cubicBezTo>
                    <a:pt x="0" y="66956"/>
                    <a:pt x="28785" y="26334"/>
                    <a:pt x="69809" y="8982"/>
                  </a:cubicBezTo>
                  <a:lnTo>
                    <a:pt x="105727" y="173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ndara" panose="020E0502030303020204" pitchFamily="34" charset="0"/>
              </a:endParaRPr>
            </a:p>
          </p:txBody>
        </p:sp>
      </p:grpSp>
      <p:sp>
        <p:nvSpPr>
          <p:cNvPr id="66" name="TextBox 65"/>
          <p:cNvSpPr txBox="1"/>
          <p:nvPr/>
        </p:nvSpPr>
        <p:spPr>
          <a:xfrm>
            <a:off x="7822597" y="5024706"/>
            <a:ext cx="3559403" cy="1889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1219170">
              <a:spcBef>
                <a:spcPct val="20000"/>
              </a:spcBef>
              <a:defRPr/>
            </a:pPr>
            <a:r>
              <a:rPr lang="en-US" b="1" dirty="0">
                <a:latin typeface="Candara" panose="020E0502030303020204" pitchFamily="34" charset="0"/>
              </a:rPr>
              <a:t>2018</a:t>
            </a:r>
          </a:p>
          <a:p>
            <a:pPr algn="r" defTabSz="1219170">
              <a:spcBef>
                <a:spcPct val="20000"/>
              </a:spcBef>
              <a:defRPr/>
            </a:pPr>
            <a:endParaRPr lang="en-US" sz="800" b="1" dirty="0">
              <a:latin typeface="Candara" panose="020E0502030303020204" pitchFamily="34" charset="0"/>
            </a:endParaRPr>
          </a:p>
          <a:p>
            <a:pPr marL="285750" indent="-285750" defTabSz="1219170">
              <a:spcBef>
                <a:spcPct val="20000"/>
              </a:spcBef>
              <a:buFont typeface="Wingdings" panose="05000000000000000000" pitchFamily="2" charset="2"/>
              <a:buChar char="q"/>
              <a:defRPr/>
            </a:pPr>
            <a:r>
              <a:rPr lang="en-US" sz="1600" dirty="0">
                <a:latin typeface="Candara" panose="020E0502030303020204" pitchFamily="34" charset="0"/>
              </a:rPr>
              <a:t>Lung Sounds (Asthma Wheeze, Normal)</a:t>
            </a:r>
          </a:p>
          <a:p>
            <a:pPr marL="285750" indent="-285750" defTabSz="1219170">
              <a:spcBef>
                <a:spcPct val="20000"/>
              </a:spcBef>
              <a:buFont typeface="Wingdings" panose="05000000000000000000" pitchFamily="2" charset="2"/>
              <a:buChar char="q"/>
              <a:defRPr/>
            </a:pPr>
            <a:r>
              <a:rPr lang="en-US" sz="1600" dirty="0">
                <a:latin typeface="Candara" panose="020E0502030303020204" pitchFamily="34" charset="0"/>
              </a:rPr>
              <a:t>STFT, Hidden Markov Model</a:t>
            </a:r>
          </a:p>
          <a:p>
            <a:pPr marL="285750" indent="-285750" defTabSz="1219170">
              <a:spcBef>
                <a:spcPct val="20000"/>
              </a:spcBef>
              <a:buFont typeface="Wingdings" panose="05000000000000000000" pitchFamily="2" charset="2"/>
              <a:buChar char="q"/>
              <a:defRPr/>
            </a:pPr>
            <a:r>
              <a:rPr lang="en-US" sz="1600" dirty="0">
                <a:latin typeface="Candara" panose="020E0502030303020204" pitchFamily="34" charset="0"/>
              </a:rPr>
              <a:t>94.91% [5]</a:t>
            </a:r>
          </a:p>
          <a:p>
            <a:pPr algn="r" defTabSz="1219170">
              <a:spcBef>
                <a:spcPct val="20000"/>
              </a:spcBef>
              <a:defRPr/>
            </a:pPr>
            <a:r>
              <a:rPr lang="en-US" sz="1300" dirty="0">
                <a:solidFill>
                  <a:schemeClr val="bg1">
                    <a:lumMod val="95000"/>
                  </a:schemeClr>
                </a:solidFill>
                <a:latin typeface="Candara" panose="020E0502030303020204" pitchFamily="34" charset="0"/>
              </a:rPr>
              <a:t>. </a:t>
            </a:r>
          </a:p>
        </p:txBody>
      </p:sp>
      <p:sp>
        <p:nvSpPr>
          <p:cNvPr id="67" name="Oval 66"/>
          <p:cNvSpPr>
            <a:spLocks noChangeAspect="1"/>
          </p:cNvSpPr>
          <p:nvPr/>
        </p:nvSpPr>
        <p:spPr>
          <a:xfrm>
            <a:off x="5600743" y="5027001"/>
            <a:ext cx="731520" cy="731520"/>
          </a:xfrm>
          <a:prstGeom prst="ellipse">
            <a:avLst/>
          </a:prstGeom>
          <a:solidFill>
            <a:srgbClr val="524E67">
              <a:alpha val="75000"/>
            </a:srgbClr>
          </a:solidFill>
          <a:ln w="38100">
            <a:solidFill>
              <a:srgbClr val="57CCC6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Candara" panose="020E0502030303020204" pitchFamily="34" charset="0"/>
              </a:rPr>
              <a:t>04</a:t>
            </a:r>
          </a:p>
        </p:txBody>
      </p:sp>
      <p:grpSp>
        <p:nvGrpSpPr>
          <p:cNvPr id="68" name="Group 67"/>
          <p:cNvGrpSpPr/>
          <p:nvPr/>
        </p:nvGrpSpPr>
        <p:grpSpPr>
          <a:xfrm>
            <a:off x="6332263" y="5350128"/>
            <a:ext cx="4911722" cy="51094"/>
            <a:chOff x="7800976" y="1972933"/>
            <a:chExt cx="5357761" cy="55734"/>
          </a:xfrm>
          <a:solidFill>
            <a:srgbClr val="57CCC6"/>
          </a:solidFill>
        </p:grpSpPr>
        <p:cxnSp>
          <p:nvCxnSpPr>
            <p:cNvPr id="69" name="Straight Connector 68"/>
            <p:cNvCxnSpPr/>
            <p:nvPr/>
          </p:nvCxnSpPr>
          <p:spPr>
            <a:xfrm>
              <a:off x="7800976" y="1996044"/>
              <a:ext cx="4987189" cy="0"/>
            </a:xfrm>
            <a:prstGeom prst="line">
              <a:avLst/>
            </a:prstGeom>
            <a:grpFill/>
            <a:ln>
              <a:solidFill>
                <a:srgbClr val="57CCC6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Freeform 69"/>
            <p:cNvSpPr>
              <a:spLocks noChangeAspect="1"/>
            </p:cNvSpPr>
            <p:nvPr/>
          </p:nvSpPr>
          <p:spPr>
            <a:xfrm>
              <a:off x="12792977" y="1972933"/>
              <a:ext cx="365760" cy="55734"/>
            </a:xfrm>
            <a:custGeom>
              <a:avLst/>
              <a:gdLst>
                <a:gd name="connsiteX0" fmla="*/ 105727 w 1500187"/>
                <a:gd name="connsiteY0" fmla="*/ 0 h 228600"/>
                <a:gd name="connsiteX1" fmla="*/ 114300 w 1500187"/>
                <a:gd name="connsiteY1" fmla="*/ 0 h 228600"/>
                <a:gd name="connsiteX2" fmla="*/ 1385887 w 1500187"/>
                <a:gd name="connsiteY2" fmla="*/ 0 h 228600"/>
                <a:gd name="connsiteX3" fmla="*/ 1500187 w 1500187"/>
                <a:gd name="connsiteY3" fmla="*/ 114300 h 228600"/>
                <a:gd name="connsiteX4" fmla="*/ 1385887 w 1500187"/>
                <a:gd name="connsiteY4" fmla="*/ 228600 h 228600"/>
                <a:gd name="connsiteX5" fmla="*/ 114300 w 1500187"/>
                <a:gd name="connsiteY5" fmla="*/ 228600 h 228600"/>
                <a:gd name="connsiteX6" fmla="*/ 105727 w 1500187"/>
                <a:gd name="connsiteY6" fmla="*/ 228600 h 228600"/>
                <a:gd name="connsiteX7" fmla="*/ 105727 w 1500187"/>
                <a:gd name="connsiteY7" fmla="*/ 226869 h 228600"/>
                <a:gd name="connsiteX8" fmla="*/ 69809 w 1500187"/>
                <a:gd name="connsiteY8" fmla="*/ 219618 h 228600"/>
                <a:gd name="connsiteX9" fmla="*/ 0 w 1500187"/>
                <a:gd name="connsiteY9" fmla="*/ 114300 h 228600"/>
                <a:gd name="connsiteX10" fmla="*/ 69809 w 1500187"/>
                <a:gd name="connsiteY10" fmla="*/ 8982 h 228600"/>
                <a:gd name="connsiteX11" fmla="*/ 105727 w 1500187"/>
                <a:gd name="connsiteY11" fmla="*/ 1731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00187" h="228600">
                  <a:moveTo>
                    <a:pt x="105727" y="0"/>
                  </a:moveTo>
                  <a:lnTo>
                    <a:pt x="114300" y="0"/>
                  </a:lnTo>
                  <a:lnTo>
                    <a:pt x="1385887" y="0"/>
                  </a:lnTo>
                  <a:cubicBezTo>
                    <a:pt x="1449013" y="0"/>
                    <a:pt x="1500187" y="51174"/>
                    <a:pt x="1500187" y="114300"/>
                  </a:cubicBezTo>
                  <a:cubicBezTo>
                    <a:pt x="1500187" y="177426"/>
                    <a:pt x="1449013" y="228600"/>
                    <a:pt x="1385887" y="228600"/>
                  </a:cubicBezTo>
                  <a:lnTo>
                    <a:pt x="114300" y="228600"/>
                  </a:lnTo>
                  <a:lnTo>
                    <a:pt x="105727" y="228600"/>
                  </a:lnTo>
                  <a:lnTo>
                    <a:pt x="105727" y="226869"/>
                  </a:lnTo>
                  <a:lnTo>
                    <a:pt x="69809" y="219618"/>
                  </a:lnTo>
                  <a:cubicBezTo>
                    <a:pt x="28785" y="202266"/>
                    <a:pt x="0" y="161645"/>
                    <a:pt x="0" y="114300"/>
                  </a:cubicBezTo>
                  <a:cubicBezTo>
                    <a:pt x="0" y="66956"/>
                    <a:pt x="28785" y="26334"/>
                    <a:pt x="69809" y="8982"/>
                  </a:cubicBezTo>
                  <a:lnTo>
                    <a:pt x="105727" y="173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ndara" panose="020E0502030303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48304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900" decel="100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500"/>
                            </p:stCondLst>
                            <p:childTnLst>
                              <p:par>
                                <p:cTn id="34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900" decel="100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900" decel="100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7000"/>
                            </p:stCondLst>
                            <p:childTnLst>
                              <p:par>
                                <p:cTn id="6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7500"/>
                            </p:stCondLst>
                            <p:childTnLst>
                              <p:par>
                                <p:cTn id="6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8000"/>
                            </p:stCondLst>
                            <p:childTnLst>
                              <p:par>
                                <p:cTn id="68" presetID="18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7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8500"/>
                            </p:stCondLst>
                            <p:childTnLst>
                              <p:par>
                                <p:cTn id="72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900" decel="100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9500"/>
                            </p:stCondLst>
                            <p:childTnLst>
                              <p:par>
                                <p:cTn id="7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0000"/>
                            </p:stCondLst>
                            <p:childTnLst>
                              <p:par>
                                <p:cTn id="8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10500"/>
                            </p:stCondLst>
                            <p:childTnLst>
                              <p:par>
                                <p:cTn id="87" presetID="18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8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1000"/>
                            </p:stCondLst>
                            <p:childTnLst>
                              <p:par>
                                <p:cTn id="91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900" decel="100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12000"/>
                            </p:stCondLst>
                            <p:childTnLst>
                              <p:par>
                                <p:cTn id="9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12500"/>
                            </p:stCondLst>
                            <p:childTnLst>
                              <p:par>
                                <p:cTn id="10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50" grpId="0" animBg="1"/>
      <p:bldP spid="17" grpId="0" animBg="1"/>
      <p:bldP spid="18" grpId="0" animBg="1"/>
      <p:bldP spid="19" grpId="0" animBg="1"/>
      <p:bldP spid="49" grpId="0" animBg="1"/>
      <p:bldP spid="37" grpId="0" animBg="1"/>
      <p:bldP spid="51" grpId="0"/>
      <p:bldP spid="52" grpId="0" animBg="1"/>
      <p:bldP spid="56" grpId="0"/>
      <p:bldP spid="57" grpId="0" animBg="1"/>
      <p:bldP spid="61" grpId="0"/>
      <p:bldP spid="62" grpId="0" animBg="1"/>
      <p:bldP spid="66" grpId="0"/>
      <p:bldP spid="6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C78ED-6B2D-4CF8-B5F8-51F1768B07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2776538"/>
            <a:ext cx="9144000" cy="1381188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en-US" sz="4800" dirty="0">
                <a:solidFill>
                  <a:schemeClr val="bg2"/>
                </a:solidFill>
                <a:latin typeface="Britannic Bold" panose="020B0903060703020204" pitchFamily="34" charset="0"/>
              </a:rPr>
              <a:t>MATERIALS AND METHODS</a:t>
            </a:r>
            <a:br>
              <a:rPr lang="en-US" sz="4800" dirty="0">
                <a:solidFill>
                  <a:schemeClr val="bg2"/>
                </a:solidFill>
                <a:latin typeface="Britannic Bold" panose="020B0903060703020204" pitchFamily="34" charset="0"/>
              </a:rPr>
            </a:br>
            <a:endParaRPr lang="en-US" sz="4800" kern="1200" dirty="0">
              <a:solidFill>
                <a:schemeClr val="bg2"/>
              </a:solidFill>
              <a:latin typeface="Britannic Bold" panose="020B09030607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8872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/>
          <p:cNvSpPr>
            <a:spLocks noChangeAspect="1"/>
          </p:cNvSpPr>
          <p:nvPr/>
        </p:nvSpPr>
        <p:spPr>
          <a:xfrm>
            <a:off x="2795040" y="3564482"/>
            <a:ext cx="182880" cy="639390"/>
          </a:xfrm>
          <a:custGeom>
            <a:avLst/>
            <a:gdLst>
              <a:gd name="connsiteX0" fmla="*/ 45720 w 91440"/>
              <a:gd name="connsiteY0" fmla="*/ 228255 h 319695"/>
              <a:gd name="connsiteX1" fmla="*/ 91440 w 91440"/>
              <a:gd name="connsiteY1" fmla="*/ 273975 h 319695"/>
              <a:gd name="connsiteX2" fmla="*/ 45720 w 91440"/>
              <a:gd name="connsiteY2" fmla="*/ 319695 h 319695"/>
              <a:gd name="connsiteX3" fmla="*/ 0 w 91440"/>
              <a:gd name="connsiteY3" fmla="*/ 273975 h 319695"/>
              <a:gd name="connsiteX4" fmla="*/ 45720 w 91440"/>
              <a:gd name="connsiteY4" fmla="*/ 228255 h 319695"/>
              <a:gd name="connsiteX5" fmla="*/ 46619 w 91440"/>
              <a:gd name="connsiteY5" fmla="*/ 148600 h 319695"/>
              <a:gd name="connsiteX6" fmla="*/ 69479 w 91440"/>
              <a:gd name="connsiteY6" fmla="*/ 171460 h 319695"/>
              <a:gd name="connsiteX7" fmla="*/ 46619 w 91440"/>
              <a:gd name="connsiteY7" fmla="*/ 194320 h 319695"/>
              <a:gd name="connsiteX8" fmla="*/ 23759 w 91440"/>
              <a:gd name="connsiteY8" fmla="*/ 171460 h 319695"/>
              <a:gd name="connsiteX9" fmla="*/ 46619 w 91440"/>
              <a:gd name="connsiteY9" fmla="*/ 148600 h 319695"/>
              <a:gd name="connsiteX10" fmla="*/ 46619 w 91440"/>
              <a:gd name="connsiteY10" fmla="*/ 76632 h 319695"/>
              <a:gd name="connsiteX11" fmla="*/ 69479 w 91440"/>
              <a:gd name="connsiteY11" fmla="*/ 99492 h 319695"/>
              <a:gd name="connsiteX12" fmla="*/ 46619 w 91440"/>
              <a:gd name="connsiteY12" fmla="*/ 122352 h 319695"/>
              <a:gd name="connsiteX13" fmla="*/ 23759 w 91440"/>
              <a:gd name="connsiteY13" fmla="*/ 99492 h 319695"/>
              <a:gd name="connsiteX14" fmla="*/ 46619 w 91440"/>
              <a:gd name="connsiteY14" fmla="*/ 76632 h 319695"/>
              <a:gd name="connsiteX15" fmla="*/ 46619 w 91440"/>
              <a:gd name="connsiteY15" fmla="*/ 0 h 319695"/>
              <a:gd name="connsiteX16" fmla="*/ 69479 w 91440"/>
              <a:gd name="connsiteY16" fmla="*/ 22860 h 319695"/>
              <a:gd name="connsiteX17" fmla="*/ 46619 w 91440"/>
              <a:gd name="connsiteY17" fmla="*/ 45720 h 319695"/>
              <a:gd name="connsiteX18" fmla="*/ 23759 w 91440"/>
              <a:gd name="connsiteY18" fmla="*/ 22860 h 319695"/>
              <a:gd name="connsiteX19" fmla="*/ 46619 w 91440"/>
              <a:gd name="connsiteY19" fmla="*/ 0 h 319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91440" h="319695">
                <a:moveTo>
                  <a:pt x="45720" y="228255"/>
                </a:moveTo>
                <a:cubicBezTo>
                  <a:pt x="70970" y="228255"/>
                  <a:pt x="91440" y="248725"/>
                  <a:pt x="91440" y="273975"/>
                </a:cubicBezTo>
                <a:cubicBezTo>
                  <a:pt x="91440" y="299225"/>
                  <a:pt x="70970" y="319695"/>
                  <a:pt x="45720" y="319695"/>
                </a:cubicBezTo>
                <a:cubicBezTo>
                  <a:pt x="20470" y="319695"/>
                  <a:pt x="0" y="299225"/>
                  <a:pt x="0" y="273975"/>
                </a:cubicBezTo>
                <a:cubicBezTo>
                  <a:pt x="0" y="248725"/>
                  <a:pt x="20470" y="228255"/>
                  <a:pt x="45720" y="228255"/>
                </a:cubicBezTo>
                <a:close/>
                <a:moveTo>
                  <a:pt x="46619" y="148600"/>
                </a:moveTo>
                <a:cubicBezTo>
                  <a:pt x="59244" y="148600"/>
                  <a:pt x="69479" y="158835"/>
                  <a:pt x="69479" y="171460"/>
                </a:cubicBezTo>
                <a:cubicBezTo>
                  <a:pt x="69479" y="184085"/>
                  <a:pt x="59244" y="194320"/>
                  <a:pt x="46619" y="194320"/>
                </a:cubicBezTo>
                <a:cubicBezTo>
                  <a:pt x="33994" y="194320"/>
                  <a:pt x="23759" y="184085"/>
                  <a:pt x="23759" y="171460"/>
                </a:cubicBezTo>
                <a:cubicBezTo>
                  <a:pt x="23759" y="158835"/>
                  <a:pt x="33994" y="148600"/>
                  <a:pt x="46619" y="148600"/>
                </a:cubicBezTo>
                <a:close/>
                <a:moveTo>
                  <a:pt x="46619" y="76632"/>
                </a:moveTo>
                <a:cubicBezTo>
                  <a:pt x="59244" y="76632"/>
                  <a:pt x="69479" y="86867"/>
                  <a:pt x="69479" y="99492"/>
                </a:cubicBezTo>
                <a:cubicBezTo>
                  <a:pt x="69479" y="112117"/>
                  <a:pt x="59244" y="122352"/>
                  <a:pt x="46619" y="122352"/>
                </a:cubicBezTo>
                <a:cubicBezTo>
                  <a:pt x="33994" y="122352"/>
                  <a:pt x="23759" y="112117"/>
                  <a:pt x="23759" y="99492"/>
                </a:cubicBezTo>
                <a:cubicBezTo>
                  <a:pt x="23759" y="86867"/>
                  <a:pt x="33994" y="76632"/>
                  <a:pt x="46619" y="76632"/>
                </a:cubicBezTo>
                <a:close/>
                <a:moveTo>
                  <a:pt x="46619" y="0"/>
                </a:moveTo>
                <a:cubicBezTo>
                  <a:pt x="59244" y="0"/>
                  <a:pt x="69479" y="10235"/>
                  <a:pt x="69479" y="22860"/>
                </a:cubicBezTo>
                <a:cubicBezTo>
                  <a:pt x="69479" y="35485"/>
                  <a:pt x="59244" y="45720"/>
                  <a:pt x="46619" y="45720"/>
                </a:cubicBezTo>
                <a:cubicBezTo>
                  <a:pt x="33994" y="45720"/>
                  <a:pt x="23759" y="35485"/>
                  <a:pt x="23759" y="22860"/>
                </a:cubicBezTo>
                <a:cubicBezTo>
                  <a:pt x="23759" y="10235"/>
                  <a:pt x="33994" y="0"/>
                  <a:pt x="46619" y="0"/>
                </a:cubicBezTo>
                <a:close/>
              </a:path>
            </a:pathLst>
          </a:custGeom>
          <a:solidFill>
            <a:srgbClr val="FF2B2A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Freeform 15"/>
          <p:cNvSpPr>
            <a:spLocks noChangeAspect="1"/>
          </p:cNvSpPr>
          <p:nvPr/>
        </p:nvSpPr>
        <p:spPr>
          <a:xfrm>
            <a:off x="7087603" y="3564482"/>
            <a:ext cx="182880" cy="639390"/>
          </a:xfrm>
          <a:custGeom>
            <a:avLst/>
            <a:gdLst>
              <a:gd name="connsiteX0" fmla="*/ 45720 w 91440"/>
              <a:gd name="connsiteY0" fmla="*/ 228255 h 319695"/>
              <a:gd name="connsiteX1" fmla="*/ 91440 w 91440"/>
              <a:gd name="connsiteY1" fmla="*/ 273975 h 319695"/>
              <a:gd name="connsiteX2" fmla="*/ 45720 w 91440"/>
              <a:gd name="connsiteY2" fmla="*/ 319695 h 319695"/>
              <a:gd name="connsiteX3" fmla="*/ 0 w 91440"/>
              <a:gd name="connsiteY3" fmla="*/ 273975 h 319695"/>
              <a:gd name="connsiteX4" fmla="*/ 45720 w 91440"/>
              <a:gd name="connsiteY4" fmla="*/ 228255 h 319695"/>
              <a:gd name="connsiteX5" fmla="*/ 46619 w 91440"/>
              <a:gd name="connsiteY5" fmla="*/ 148600 h 319695"/>
              <a:gd name="connsiteX6" fmla="*/ 69479 w 91440"/>
              <a:gd name="connsiteY6" fmla="*/ 171460 h 319695"/>
              <a:gd name="connsiteX7" fmla="*/ 46619 w 91440"/>
              <a:gd name="connsiteY7" fmla="*/ 194320 h 319695"/>
              <a:gd name="connsiteX8" fmla="*/ 23759 w 91440"/>
              <a:gd name="connsiteY8" fmla="*/ 171460 h 319695"/>
              <a:gd name="connsiteX9" fmla="*/ 46619 w 91440"/>
              <a:gd name="connsiteY9" fmla="*/ 148600 h 319695"/>
              <a:gd name="connsiteX10" fmla="*/ 46619 w 91440"/>
              <a:gd name="connsiteY10" fmla="*/ 76632 h 319695"/>
              <a:gd name="connsiteX11" fmla="*/ 69479 w 91440"/>
              <a:gd name="connsiteY11" fmla="*/ 99492 h 319695"/>
              <a:gd name="connsiteX12" fmla="*/ 46619 w 91440"/>
              <a:gd name="connsiteY12" fmla="*/ 122352 h 319695"/>
              <a:gd name="connsiteX13" fmla="*/ 23759 w 91440"/>
              <a:gd name="connsiteY13" fmla="*/ 99492 h 319695"/>
              <a:gd name="connsiteX14" fmla="*/ 46619 w 91440"/>
              <a:gd name="connsiteY14" fmla="*/ 76632 h 319695"/>
              <a:gd name="connsiteX15" fmla="*/ 46619 w 91440"/>
              <a:gd name="connsiteY15" fmla="*/ 0 h 319695"/>
              <a:gd name="connsiteX16" fmla="*/ 69479 w 91440"/>
              <a:gd name="connsiteY16" fmla="*/ 22860 h 319695"/>
              <a:gd name="connsiteX17" fmla="*/ 46619 w 91440"/>
              <a:gd name="connsiteY17" fmla="*/ 45720 h 319695"/>
              <a:gd name="connsiteX18" fmla="*/ 23759 w 91440"/>
              <a:gd name="connsiteY18" fmla="*/ 22860 h 319695"/>
              <a:gd name="connsiteX19" fmla="*/ 46619 w 91440"/>
              <a:gd name="connsiteY19" fmla="*/ 0 h 319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91440" h="319695">
                <a:moveTo>
                  <a:pt x="45720" y="228255"/>
                </a:moveTo>
                <a:cubicBezTo>
                  <a:pt x="70970" y="228255"/>
                  <a:pt x="91440" y="248725"/>
                  <a:pt x="91440" y="273975"/>
                </a:cubicBezTo>
                <a:cubicBezTo>
                  <a:pt x="91440" y="299225"/>
                  <a:pt x="70970" y="319695"/>
                  <a:pt x="45720" y="319695"/>
                </a:cubicBezTo>
                <a:cubicBezTo>
                  <a:pt x="20470" y="319695"/>
                  <a:pt x="0" y="299225"/>
                  <a:pt x="0" y="273975"/>
                </a:cubicBezTo>
                <a:cubicBezTo>
                  <a:pt x="0" y="248725"/>
                  <a:pt x="20470" y="228255"/>
                  <a:pt x="45720" y="228255"/>
                </a:cubicBezTo>
                <a:close/>
                <a:moveTo>
                  <a:pt x="46619" y="148600"/>
                </a:moveTo>
                <a:cubicBezTo>
                  <a:pt x="59244" y="148600"/>
                  <a:pt x="69479" y="158835"/>
                  <a:pt x="69479" y="171460"/>
                </a:cubicBezTo>
                <a:cubicBezTo>
                  <a:pt x="69479" y="184085"/>
                  <a:pt x="59244" y="194320"/>
                  <a:pt x="46619" y="194320"/>
                </a:cubicBezTo>
                <a:cubicBezTo>
                  <a:pt x="33994" y="194320"/>
                  <a:pt x="23759" y="184085"/>
                  <a:pt x="23759" y="171460"/>
                </a:cubicBezTo>
                <a:cubicBezTo>
                  <a:pt x="23759" y="158835"/>
                  <a:pt x="33994" y="148600"/>
                  <a:pt x="46619" y="148600"/>
                </a:cubicBezTo>
                <a:close/>
                <a:moveTo>
                  <a:pt x="46619" y="76632"/>
                </a:moveTo>
                <a:cubicBezTo>
                  <a:pt x="59244" y="76632"/>
                  <a:pt x="69479" y="86867"/>
                  <a:pt x="69479" y="99492"/>
                </a:cubicBezTo>
                <a:cubicBezTo>
                  <a:pt x="69479" y="112117"/>
                  <a:pt x="59244" y="122352"/>
                  <a:pt x="46619" y="122352"/>
                </a:cubicBezTo>
                <a:cubicBezTo>
                  <a:pt x="33994" y="122352"/>
                  <a:pt x="23759" y="112117"/>
                  <a:pt x="23759" y="99492"/>
                </a:cubicBezTo>
                <a:cubicBezTo>
                  <a:pt x="23759" y="86867"/>
                  <a:pt x="33994" y="76632"/>
                  <a:pt x="46619" y="76632"/>
                </a:cubicBezTo>
                <a:close/>
                <a:moveTo>
                  <a:pt x="46619" y="0"/>
                </a:moveTo>
                <a:cubicBezTo>
                  <a:pt x="59244" y="0"/>
                  <a:pt x="69479" y="10235"/>
                  <a:pt x="69479" y="22860"/>
                </a:cubicBezTo>
                <a:cubicBezTo>
                  <a:pt x="69479" y="35485"/>
                  <a:pt x="59244" y="45720"/>
                  <a:pt x="46619" y="45720"/>
                </a:cubicBezTo>
                <a:cubicBezTo>
                  <a:pt x="33994" y="45720"/>
                  <a:pt x="23759" y="35485"/>
                  <a:pt x="23759" y="22860"/>
                </a:cubicBezTo>
                <a:cubicBezTo>
                  <a:pt x="23759" y="10235"/>
                  <a:pt x="33994" y="0"/>
                  <a:pt x="46619" y="0"/>
                </a:cubicBezTo>
                <a:close/>
              </a:path>
            </a:pathLst>
          </a:custGeom>
          <a:solidFill>
            <a:srgbClr val="3EB8CD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Freeform 21"/>
          <p:cNvSpPr>
            <a:spLocks noChangeAspect="1"/>
          </p:cNvSpPr>
          <p:nvPr/>
        </p:nvSpPr>
        <p:spPr>
          <a:xfrm rot="10800000">
            <a:off x="4855258" y="2610729"/>
            <a:ext cx="182880" cy="639390"/>
          </a:xfrm>
          <a:custGeom>
            <a:avLst/>
            <a:gdLst>
              <a:gd name="connsiteX0" fmla="*/ 45720 w 91440"/>
              <a:gd name="connsiteY0" fmla="*/ 228255 h 319695"/>
              <a:gd name="connsiteX1" fmla="*/ 91440 w 91440"/>
              <a:gd name="connsiteY1" fmla="*/ 273975 h 319695"/>
              <a:gd name="connsiteX2" fmla="*/ 45720 w 91440"/>
              <a:gd name="connsiteY2" fmla="*/ 319695 h 319695"/>
              <a:gd name="connsiteX3" fmla="*/ 0 w 91440"/>
              <a:gd name="connsiteY3" fmla="*/ 273975 h 319695"/>
              <a:gd name="connsiteX4" fmla="*/ 45720 w 91440"/>
              <a:gd name="connsiteY4" fmla="*/ 228255 h 319695"/>
              <a:gd name="connsiteX5" fmla="*/ 46619 w 91440"/>
              <a:gd name="connsiteY5" fmla="*/ 148600 h 319695"/>
              <a:gd name="connsiteX6" fmla="*/ 69479 w 91440"/>
              <a:gd name="connsiteY6" fmla="*/ 171460 h 319695"/>
              <a:gd name="connsiteX7" fmla="*/ 46619 w 91440"/>
              <a:gd name="connsiteY7" fmla="*/ 194320 h 319695"/>
              <a:gd name="connsiteX8" fmla="*/ 23759 w 91440"/>
              <a:gd name="connsiteY8" fmla="*/ 171460 h 319695"/>
              <a:gd name="connsiteX9" fmla="*/ 46619 w 91440"/>
              <a:gd name="connsiteY9" fmla="*/ 148600 h 319695"/>
              <a:gd name="connsiteX10" fmla="*/ 46619 w 91440"/>
              <a:gd name="connsiteY10" fmla="*/ 76632 h 319695"/>
              <a:gd name="connsiteX11" fmla="*/ 69479 w 91440"/>
              <a:gd name="connsiteY11" fmla="*/ 99492 h 319695"/>
              <a:gd name="connsiteX12" fmla="*/ 46619 w 91440"/>
              <a:gd name="connsiteY12" fmla="*/ 122352 h 319695"/>
              <a:gd name="connsiteX13" fmla="*/ 23759 w 91440"/>
              <a:gd name="connsiteY13" fmla="*/ 99492 h 319695"/>
              <a:gd name="connsiteX14" fmla="*/ 46619 w 91440"/>
              <a:gd name="connsiteY14" fmla="*/ 76632 h 319695"/>
              <a:gd name="connsiteX15" fmla="*/ 46619 w 91440"/>
              <a:gd name="connsiteY15" fmla="*/ 0 h 319695"/>
              <a:gd name="connsiteX16" fmla="*/ 69479 w 91440"/>
              <a:gd name="connsiteY16" fmla="*/ 22860 h 319695"/>
              <a:gd name="connsiteX17" fmla="*/ 46619 w 91440"/>
              <a:gd name="connsiteY17" fmla="*/ 45720 h 319695"/>
              <a:gd name="connsiteX18" fmla="*/ 23759 w 91440"/>
              <a:gd name="connsiteY18" fmla="*/ 22860 h 319695"/>
              <a:gd name="connsiteX19" fmla="*/ 46619 w 91440"/>
              <a:gd name="connsiteY19" fmla="*/ 0 h 319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91440" h="319695">
                <a:moveTo>
                  <a:pt x="45720" y="228255"/>
                </a:moveTo>
                <a:cubicBezTo>
                  <a:pt x="70970" y="228255"/>
                  <a:pt x="91440" y="248725"/>
                  <a:pt x="91440" y="273975"/>
                </a:cubicBezTo>
                <a:cubicBezTo>
                  <a:pt x="91440" y="299225"/>
                  <a:pt x="70970" y="319695"/>
                  <a:pt x="45720" y="319695"/>
                </a:cubicBezTo>
                <a:cubicBezTo>
                  <a:pt x="20470" y="319695"/>
                  <a:pt x="0" y="299225"/>
                  <a:pt x="0" y="273975"/>
                </a:cubicBezTo>
                <a:cubicBezTo>
                  <a:pt x="0" y="248725"/>
                  <a:pt x="20470" y="228255"/>
                  <a:pt x="45720" y="228255"/>
                </a:cubicBezTo>
                <a:close/>
                <a:moveTo>
                  <a:pt x="46619" y="148600"/>
                </a:moveTo>
                <a:cubicBezTo>
                  <a:pt x="59244" y="148600"/>
                  <a:pt x="69479" y="158835"/>
                  <a:pt x="69479" y="171460"/>
                </a:cubicBezTo>
                <a:cubicBezTo>
                  <a:pt x="69479" y="184085"/>
                  <a:pt x="59244" y="194320"/>
                  <a:pt x="46619" y="194320"/>
                </a:cubicBezTo>
                <a:cubicBezTo>
                  <a:pt x="33994" y="194320"/>
                  <a:pt x="23759" y="184085"/>
                  <a:pt x="23759" y="171460"/>
                </a:cubicBezTo>
                <a:cubicBezTo>
                  <a:pt x="23759" y="158835"/>
                  <a:pt x="33994" y="148600"/>
                  <a:pt x="46619" y="148600"/>
                </a:cubicBezTo>
                <a:close/>
                <a:moveTo>
                  <a:pt x="46619" y="76632"/>
                </a:moveTo>
                <a:cubicBezTo>
                  <a:pt x="59244" y="76632"/>
                  <a:pt x="69479" y="86867"/>
                  <a:pt x="69479" y="99492"/>
                </a:cubicBezTo>
                <a:cubicBezTo>
                  <a:pt x="69479" y="112117"/>
                  <a:pt x="59244" y="122352"/>
                  <a:pt x="46619" y="122352"/>
                </a:cubicBezTo>
                <a:cubicBezTo>
                  <a:pt x="33994" y="122352"/>
                  <a:pt x="23759" y="112117"/>
                  <a:pt x="23759" y="99492"/>
                </a:cubicBezTo>
                <a:cubicBezTo>
                  <a:pt x="23759" y="86867"/>
                  <a:pt x="33994" y="76632"/>
                  <a:pt x="46619" y="76632"/>
                </a:cubicBezTo>
                <a:close/>
                <a:moveTo>
                  <a:pt x="46619" y="0"/>
                </a:moveTo>
                <a:cubicBezTo>
                  <a:pt x="59244" y="0"/>
                  <a:pt x="69479" y="10235"/>
                  <a:pt x="69479" y="22860"/>
                </a:cubicBezTo>
                <a:cubicBezTo>
                  <a:pt x="69479" y="35485"/>
                  <a:pt x="59244" y="45720"/>
                  <a:pt x="46619" y="45720"/>
                </a:cubicBezTo>
                <a:cubicBezTo>
                  <a:pt x="33994" y="45720"/>
                  <a:pt x="23759" y="35485"/>
                  <a:pt x="23759" y="22860"/>
                </a:cubicBezTo>
                <a:cubicBezTo>
                  <a:pt x="23759" y="10235"/>
                  <a:pt x="33994" y="0"/>
                  <a:pt x="46619" y="0"/>
                </a:cubicBezTo>
                <a:close/>
              </a:path>
            </a:pathLst>
          </a:custGeom>
          <a:solidFill>
            <a:srgbClr val="85C40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6" name="Freeform 25"/>
          <p:cNvSpPr>
            <a:spLocks noChangeAspect="1"/>
          </p:cNvSpPr>
          <p:nvPr/>
        </p:nvSpPr>
        <p:spPr>
          <a:xfrm rot="10800000">
            <a:off x="9147695" y="2604153"/>
            <a:ext cx="182880" cy="639390"/>
          </a:xfrm>
          <a:custGeom>
            <a:avLst/>
            <a:gdLst>
              <a:gd name="connsiteX0" fmla="*/ 45720 w 91440"/>
              <a:gd name="connsiteY0" fmla="*/ 228255 h 319695"/>
              <a:gd name="connsiteX1" fmla="*/ 91440 w 91440"/>
              <a:gd name="connsiteY1" fmla="*/ 273975 h 319695"/>
              <a:gd name="connsiteX2" fmla="*/ 45720 w 91440"/>
              <a:gd name="connsiteY2" fmla="*/ 319695 h 319695"/>
              <a:gd name="connsiteX3" fmla="*/ 0 w 91440"/>
              <a:gd name="connsiteY3" fmla="*/ 273975 h 319695"/>
              <a:gd name="connsiteX4" fmla="*/ 45720 w 91440"/>
              <a:gd name="connsiteY4" fmla="*/ 228255 h 319695"/>
              <a:gd name="connsiteX5" fmla="*/ 46619 w 91440"/>
              <a:gd name="connsiteY5" fmla="*/ 148600 h 319695"/>
              <a:gd name="connsiteX6" fmla="*/ 69479 w 91440"/>
              <a:gd name="connsiteY6" fmla="*/ 171460 h 319695"/>
              <a:gd name="connsiteX7" fmla="*/ 46619 w 91440"/>
              <a:gd name="connsiteY7" fmla="*/ 194320 h 319695"/>
              <a:gd name="connsiteX8" fmla="*/ 23759 w 91440"/>
              <a:gd name="connsiteY8" fmla="*/ 171460 h 319695"/>
              <a:gd name="connsiteX9" fmla="*/ 46619 w 91440"/>
              <a:gd name="connsiteY9" fmla="*/ 148600 h 319695"/>
              <a:gd name="connsiteX10" fmla="*/ 46619 w 91440"/>
              <a:gd name="connsiteY10" fmla="*/ 76632 h 319695"/>
              <a:gd name="connsiteX11" fmla="*/ 69479 w 91440"/>
              <a:gd name="connsiteY11" fmla="*/ 99492 h 319695"/>
              <a:gd name="connsiteX12" fmla="*/ 46619 w 91440"/>
              <a:gd name="connsiteY12" fmla="*/ 122352 h 319695"/>
              <a:gd name="connsiteX13" fmla="*/ 23759 w 91440"/>
              <a:gd name="connsiteY13" fmla="*/ 99492 h 319695"/>
              <a:gd name="connsiteX14" fmla="*/ 46619 w 91440"/>
              <a:gd name="connsiteY14" fmla="*/ 76632 h 319695"/>
              <a:gd name="connsiteX15" fmla="*/ 46619 w 91440"/>
              <a:gd name="connsiteY15" fmla="*/ 0 h 319695"/>
              <a:gd name="connsiteX16" fmla="*/ 69479 w 91440"/>
              <a:gd name="connsiteY16" fmla="*/ 22860 h 319695"/>
              <a:gd name="connsiteX17" fmla="*/ 46619 w 91440"/>
              <a:gd name="connsiteY17" fmla="*/ 45720 h 319695"/>
              <a:gd name="connsiteX18" fmla="*/ 23759 w 91440"/>
              <a:gd name="connsiteY18" fmla="*/ 22860 h 319695"/>
              <a:gd name="connsiteX19" fmla="*/ 46619 w 91440"/>
              <a:gd name="connsiteY19" fmla="*/ 0 h 319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91440" h="319695">
                <a:moveTo>
                  <a:pt x="45720" y="228255"/>
                </a:moveTo>
                <a:cubicBezTo>
                  <a:pt x="70970" y="228255"/>
                  <a:pt x="91440" y="248725"/>
                  <a:pt x="91440" y="273975"/>
                </a:cubicBezTo>
                <a:cubicBezTo>
                  <a:pt x="91440" y="299225"/>
                  <a:pt x="70970" y="319695"/>
                  <a:pt x="45720" y="319695"/>
                </a:cubicBezTo>
                <a:cubicBezTo>
                  <a:pt x="20470" y="319695"/>
                  <a:pt x="0" y="299225"/>
                  <a:pt x="0" y="273975"/>
                </a:cubicBezTo>
                <a:cubicBezTo>
                  <a:pt x="0" y="248725"/>
                  <a:pt x="20470" y="228255"/>
                  <a:pt x="45720" y="228255"/>
                </a:cubicBezTo>
                <a:close/>
                <a:moveTo>
                  <a:pt x="46619" y="148600"/>
                </a:moveTo>
                <a:cubicBezTo>
                  <a:pt x="59244" y="148600"/>
                  <a:pt x="69479" y="158835"/>
                  <a:pt x="69479" y="171460"/>
                </a:cubicBezTo>
                <a:cubicBezTo>
                  <a:pt x="69479" y="184085"/>
                  <a:pt x="59244" y="194320"/>
                  <a:pt x="46619" y="194320"/>
                </a:cubicBezTo>
                <a:cubicBezTo>
                  <a:pt x="33994" y="194320"/>
                  <a:pt x="23759" y="184085"/>
                  <a:pt x="23759" y="171460"/>
                </a:cubicBezTo>
                <a:cubicBezTo>
                  <a:pt x="23759" y="158835"/>
                  <a:pt x="33994" y="148600"/>
                  <a:pt x="46619" y="148600"/>
                </a:cubicBezTo>
                <a:close/>
                <a:moveTo>
                  <a:pt x="46619" y="76632"/>
                </a:moveTo>
                <a:cubicBezTo>
                  <a:pt x="59244" y="76632"/>
                  <a:pt x="69479" y="86867"/>
                  <a:pt x="69479" y="99492"/>
                </a:cubicBezTo>
                <a:cubicBezTo>
                  <a:pt x="69479" y="112117"/>
                  <a:pt x="59244" y="122352"/>
                  <a:pt x="46619" y="122352"/>
                </a:cubicBezTo>
                <a:cubicBezTo>
                  <a:pt x="33994" y="122352"/>
                  <a:pt x="23759" y="112117"/>
                  <a:pt x="23759" y="99492"/>
                </a:cubicBezTo>
                <a:cubicBezTo>
                  <a:pt x="23759" y="86867"/>
                  <a:pt x="33994" y="76632"/>
                  <a:pt x="46619" y="76632"/>
                </a:cubicBezTo>
                <a:close/>
                <a:moveTo>
                  <a:pt x="46619" y="0"/>
                </a:moveTo>
                <a:cubicBezTo>
                  <a:pt x="59244" y="0"/>
                  <a:pt x="69479" y="10235"/>
                  <a:pt x="69479" y="22860"/>
                </a:cubicBezTo>
                <a:cubicBezTo>
                  <a:pt x="69479" y="35485"/>
                  <a:pt x="59244" y="45720"/>
                  <a:pt x="46619" y="45720"/>
                </a:cubicBezTo>
                <a:cubicBezTo>
                  <a:pt x="33994" y="45720"/>
                  <a:pt x="23759" y="35485"/>
                  <a:pt x="23759" y="22860"/>
                </a:cubicBezTo>
                <a:cubicBezTo>
                  <a:pt x="23759" y="10235"/>
                  <a:pt x="33994" y="0"/>
                  <a:pt x="46619" y="0"/>
                </a:cubicBezTo>
                <a:close/>
              </a:path>
            </a:pathLst>
          </a:custGeom>
          <a:solidFill>
            <a:srgbClr val="FFA803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1651908" y="4373741"/>
            <a:ext cx="2561456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9170">
              <a:spcBef>
                <a:spcPct val="20000"/>
              </a:spcBef>
              <a:defRPr/>
            </a:pPr>
            <a:r>
              <a:rPr lang="en-US" b="1" dirty="0">
                <a:solidFill>
                  <a:srgbClr val="FF2B2A"/>
                </a:solidFill>
                <a:latin typeface="Candara" panose="020E0502030303020204" pitchFamily="34" charset="0"/>
              </a:rPr>
              <a:t>DATA ACQUISITION</a:t>
            </a:r>
          </a:p>
          <a:p>
            <a:pPr algn="ctr" defTabSz="1219170">
              <a:spcBef>
                <a:spcPct val="20000"/>
              </a:spcBef>
              <a:defRPr/>
            </a:pPr>
            <a:endParaRPr lang="en-US" sz="800" b="1" dirty="0">
              <a:solidFill>
                <a:schemeClr val="bg2">
                  <a:lumMod val="25000"/>
                </a:schemeClr>
              </a:solidFill>
              <a:latin typeface="Candara" panose="020E0502030303020204" pitchFamily="34" charset="0"/>
            </a:endParaRPr>
          </a:p>
          <a:p>
            <a:pPr marL="171450" indent="-171450" defTabSz="1219170">
              <a:spcBef>
                <a:spcPct val="20000"/>
              </a:spcBef>
              <a:buFont typeface="Wingdings" panose="05000000000000000000" pitchFamily="2" charset="2"/>
              <a:buChar char="q"/>
              <a:defRPr/>
            </a:pP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Candara" panose="020E0502030303020204" pitchFamily="34" charset="0"/>
              </a:rPr>
              <a:t>Collection of Wheezing Lung  sounds from Asthmatic and Pneumonia Patients.</a:t>
            </a:r>
          </a:p>
          <a:p>
            <a:pPr marL="171450" indent="-171450" defTabSz="1219170">
              <a:spcBef>
                <a:spcPct val="20000"/>
              </a:spcBef>
              <a:buFont typeface="Wingdings" panose="05000000000000000000" pitchFamily="2" charset="2"/>
              <a:buChar char="q"/>
              <a:defRPr/>
            </a:pP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Candara" panose="020E0502030303020204" pitchFamily="34" charset="0"/>
              </a:rPr>
              <a:t>Collection of Normal Lung sounds from Healthy individuals.</a:t>
            </a:r>
          </a:p>
        </p:txBody>
      </p:sp>
      <p:grpSp>
        <p:nvGrpSpPr>
          <p:cNvPr id="36" name="Group 35"/>
          <p:cNvGrpSpPr/>
          <p:nvPr/>
        </p:nvGrpSpPr>
        <p:grpSpPr>
          <a:xfrm>
            <a:off x="1769250" y="2201528"/>
            <a:ext cx="2148396" cy="1203290"/>
            <a:chOff x="695171" y="2872023"/>
            <a:chExt cx="2148396" cy="1203290"/>
          </a:xfrm>
          <a:solidFill>
            <a:srgbClr val="FF2B2A"/>
          </a:solidFill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grpSpPr>
        <p:sp>
          <p:nvSpPr>
            <p:cNvPr id="2" name="Isosceles Triangle 1"/>
            <p:cNvSpPr/>
            <p:nvPr/>
          </p:nvSpPr>
          <p:spPr>
            <a:xfrm>
              <a:off x="695171" y="2872023"/>
              <a:ext cx="2148396" cy="1203290"/>
            </a:xfrm>
            <a:prstGeom prst="triangle">
              <a:avLst>
                <a:gd name="adj" fmla="val 5132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355069" y="3452373"/>
              <a:ext cx="914400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  <a:latin typeface="Lato" panose="020F0502020204030203"/>
                </a:rPr>
                <a:t>1</a:t>
              </a: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3915532" y="3409783"/>
            <a:ext cx="2148396" cy="1203290"/>
            <a:chOff x="2841453" y="4080278"/>
            <a:chExt cx="2148396" cy="1203290"/>
          </a:xfrm>
          <a:solidFill>
            <a:srgbClr val="85C401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21" name="Isosceles Triangle 20"/>
            <p:cNvSpPr/>
            <p:nvPr/>
          </p:nvSpPr>
          <p:spPr>
            <a:xfrm rot="10800000">
              <a:off x="2841453" y="4080278"/>
              <a:ext cx="2148396" cy="1203290"/>
            </a:xfrm>
            <a:prstGeom prst="triangle">
              <a:avLst>
                <a:gd name="adj" fmla="val 5132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3411163" y="4213100"/>
              <a:ext cx="914400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  <a:latin typeface="Lato" panose="020F0502020204030203"/>
                </a:rPr>
                <a:t>2</a:t>
              </a: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6061813" y="2201528"/>
            <a:ext cx="2148396" cy="1203290"/>
            <a:chOff x="4987734" y="2872023"/>
            <a:chExt cx="2148396" cy="1203290"/>
          </a:xfrm>
          <a:solidFill>
            <a:srgbClr val="3EB8CD"/>
          </a:solidFill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grpSpPr>
        <p:sp>
          <p:nvSpPr>
            <p:cNvPr id="15" name="Isosceles Triangle 14"/>
            <p:cNvSpPr/>
            <p:nvPr/>
          </p:nvSpPr>
          <p:spPr>
            <a:xfrm>
              <a:off x="4987734" y="2872023"/>
              <a:ext cx="2148396" cy="1203290"/>
            </a:xfrm>
            <a:prstGeom prst="triangle">
              <a:avLst>
                <a:gd name="adj" fmla="val 5132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5647764" y="3452372"/>
              <a:ext cx="914400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  <a:latin typeface="Lato" panose="020F0502020204030203"/>
                </a:rPr>
                <a:t>3</a:t>
              </a: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8207969" y="3403207"/>
            <a:ext cx="2148396" cy="1203290"/>
            <a:chOff x="7133890" y="4073702"/>
            <a:chExt cx="2148396" cy="1203290"/>
          </a:xfrm>
          <a:solidFill>
            <a:srgbClr val="FFA803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25" name="Isosceles Triangle 24"/>
            <p:cNvSpPr/>
            <p:nvPr/>
          </p:nvSpPr>
          <p:spPr>
            <a:xfrm rot="10800000">
              <a:off x="7133890" y="4073702"/>
              <a:ext cx="2148396" cy="1203290"/>
            </a:xfrm>
            <a:prstGeom prst="triangle">
              <a:avLst>
                <a:gd name="adj" fmla="val 5132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7750888" y="4213099"/>
              <a:ext cx="914400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  <a:latin typeface="Lato" panose="020F0502020204030203"/>
                </a:rPr>
                <a:t>4</a:t>
              </a:r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5944345" y="4373741"/>
            <a:ext cx="26810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9170">
              <a:spcBef>
                <a:spcPct val="20000"/>
              </a:spcBef>
              <a:defRPr/>
            </a:pPr>
            <a:r>
              <a:rPr lang="en-US" b="1" dirty="0">
                <a:solidFill>
                  <a:srgbClr val="3EB8CD"/>
                </a:solidFill>
                <a:latin typeface="Candara" panose="020E0502030303020204" pitchFamily="34" charset="0"/>
              </a:rPr>
              <a:t>FEATURE EXTRACTION</a:t>
            </a:r>
          </a:p>
          <a:p>
            <a:pPr algn="ctr" defTabSz="1219170">
              <a:spcBef>
                <a:spcPct val="20000"/>
              </a:spcBef>
              <a:defRPr/>
            </a:pPr>
            <a:endParaRPr lang="en-US" sz="900" b="1" dirty="0">
              <a:solidFill>
                <a:schemeClr val="bg2">
                  <a:lumMod val="25000"/>
                </a:schemeClr>
              </a:solidFill>
              <a:latin typeface="Candara" panose="020E0502030303020204" pitchFamily="34" charset="0"/>
            </a:endParaRPr>
          </a:p>
          <a:p>
            <a:pPr marL="171450" indent="-171450" algn="ctr" defTabSz="1219170">
              <a:spcBef>
                <a:spcPct val="20000"/>
              </a:spcBef>
              <a:buFont typeface="Wingdings" panose="05000000000000000000" pitchFamily="2" charset="2"/>
              <a:buChar char="q"/>
              <a:defRPr/>
            </a:pP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Candara" panose="020E0502030303020204" pitchFamily="34" charset="0"/>
              </a:rPr>
              <a:t>Spectral domain features.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3706881" y="1232605"/>
            <a:ext cx="2468880" cy="16250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9170">
              <a:spcBef>
                <a:spcPct val="20000"/>
              </a:spcBef>
              <a:defRPr/>
            </a:pPr>
            <a:r>
              <a:rPr lang="en-US" b="1" dirty="0">
                <a:solidFill>
                  <a:srgbClr val="85C401"/>
                </a:solidFill>
                <a:latin typeface="Candara" panose="020E0502030303020204" pitchFamily="34" charset="0"/>
              </a:rPr>
              <a:t>PRE-PROCESSING</a:t>
            </a:r>
          </a:p>
          <a:p>
            <a:pPr algn="ctr" defTabSz="1219170">
              <a:spcBef>
                <a:spcPct val="20000"/>
              </a:spcBef>
              <a:defRPr/>
            </a:pPr>
            <a:endParaRPr lang="en-US" sz="800" b="1" dirty="0">
              <a:solidFill>
                <a:schemeClr val="bg2">
                  <a:lumMod val="25000"/>
                </a:schemeClr>
              </a:solidFill>
              <a:latin typeface="Candara" panose="020E0502030303020204" pitchFamily="34" charset="0"/>
            </a:endParaRPr>
          </a:p>
          <a:p>
            <a:pPr marL="285750" indent="-285750" defTabSz="1219170">
              <a:spcBef>
                <a:spcPct val="20000"/>
              </a:spcBef>
              <a:buFont typeface="+mj-lt"/>
              <a:buAutoNum type="romanLcPeriod"/>
              <a:defRPr/>
            </a:pP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Candara" panose="020E0502030303020204" pitchFamily="34" charset="0"/>
              </a:rPr>
              <a:t>Normalization</a:t>
            </a:r>
          </a:p>
          <a:p>
            <a:pPr marL="285750" indent="-285750" defTabSz="1219170">
              <a:spcBef>
                <a:spcPct val="20000"/>
              </a:spcBef>
              <a:buFont typeface="+mj-lt"/>
              <a:buAutoNum type="romanLcPeriod"/>
              <a:defRPr/>
            </a:pP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Candara" panose="020E0502030303020204" pitchFamily="34" charset="0"/>
              </a:rPr>
              <a:t>Segmentation</a:t>
            </a:r>
          </a:p>
          <a:p>
            <a:pPr marL="285750" indent="-285750" defTabSz="1219170">
              <a:spcBef>
                <a:spcPct val="20000"/>
              </a:spcBef>
              <a:buFont typeface="+mj-lt"/>
              <a:buAutoNum type="romanLcPeriod"/>
              <a:defRPr/>
            </a:pP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Candara" panose="020E0502030303020204" pitchFamily="34" charset="0"/>
              </a:rPr>
              <a:t>Filtration</a:t>
            </a:r>
          </a:p>
          <a:p>
            <a:pPr marL="285750" indent="-285750" defTabSz="1219170">
              <a:spcBef>
                <a:spcPct val="20000"/>
              </a:spcBef>
              <a:buFont typeface="+mj-lt"/>
              <a:buAutoNum type="romanLcPeriod"/>
              <a:defRPr/>
            </a:pPr>
            <a:endParaRPr lang="en-US" sz="1200" dirty="0">
              <a:solidFill>
                <a:schemeClr val="bg2">
                  <a:lumMod val="25000"/>
                </a:schemeClr>
              </a:solidFill>
              <a:latin typeface="Candara" panose="020E0502030303020204" pitchFamily="34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7999443" y="1232605"/>
            <a:ext cx="2700401" cy="81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9170">
              <a:spcBef>
                <a:spcPct val="20000"/>
              </a:spcBef>
              <a:defRPr/>
            </a:pPr>
            <a:r>
              <a:rPr lang="en-US" b="1">
                <a:solidFill>
                  <a:srgbClr val="FFA803"/>
                </a:solidFill>
                <a:latin typeface="Candara" panose="020E0502030303020204" pitchFamily="34" charset="0"/>
              </a:rPr>
              <a:t>CLASSIFICATION</a:t>
            </a:r>
          </a:p>
          <a:p>
            <a:pPr algn="ctr" defTabSz="1219170">
              <a:spcBef>
                <a:spcPct val="20000"/>
              </a:spcBef>
              <a:defRPr/>
            </a:pPr>
            <a:endParaRPr lang="en-US" sz="800" b="1">
              <a:solidFill>
                <a:schemeClr val="bg2">
                  <a:lumMod val="25000"/>
                </a:schemeClr>
              </a:solidFill>
              <a:latin typeface="Candara" panose="020E0502030303020204" pitchFamily="34" charset="0"/>
            </a:endParaRPr>
          </a:p>
          <a:p>
            <a:pPr marL="171450" indent="-171450" algn="ctr" defTabSz="1219170">
              <a:spcBef>
                <a:spcPct val="20000"/>
              </a:spcBef>
              <a:buFont typeface="Wingdings" panose="05000000000000000000" pitchFamily="2" charset="2"/>
              <a:buChar char="q"/>
              <a:defRPr/>
            </a:pPr>
            <a:r>
              <a:rPr lang="en-US" sz="1600">
                <a:solidFill>
                  <a:schemeClr val="bg2">
                    <a:lumMod val="25000"/>
                  </a:schemeClr>
                </a:solidFill>
                <a:latin typeface="Candara" panose="020E0502030303020204" pitchFamily="34" charset="0"/>
              </a:rPr>
              <a:t>Support Vector Machine.</a:t>
            </a:r>
            <a:endParaRPr lang="en-US" sz="1600" dirty="0">
              <a:solidFill>
                <a:schemeClr val="bg2">
                  <a:lumMod val="25000"/>
                </a:schemeClr>
              </a:solidFill>
              <a:latin typeface="Candara" panose="020E0502030303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9C80D54-78BE-4451-8EA5-61C2EDE4F46E}"/>
              </a:ext>
            </a:extLst>
          </p:cNvPr>
          <p:cNvSpPr txBox="1"/>
          <p:nvPr/>
        </p:nvSpPr>
        <p:spPr>
          <a:xfrm>
            <a:off x="277710" y="220443"/>
            <a:ext cx="78713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56595E"/>
                </a:solidFill>
                <a:latin typeface="Candara" panose="020E0502030303020204" pitchFamily="34" charset="0"/>
              </a:rPr>
              <a:t>Proposed Methodology Of System</a:t>
            </a:r>
          </a:p>
        </p:txBody>
      </p:sp>
    </p:spTree>
    <p:extLst>
      <p:ext uri="{BB962C8B-B14F-4D97-AF65-F5344CB8AC3E}">
        <p14:creationId xmlns:p14="http://schemas.microsoft.com/office/powerpoint/2010/main" val="584354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0"/>
                            </p:stCondLst>
                            <p:childTnLst>
                              <p:par>
                                <p:cTn id="46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500"/>
                            </p:stCondLst>
                            <p:childTnLst>
                              <p:par>
                                <p:cTn id="5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7000"/>
                            </p:stCondLst>
                            <p:childTnLst>
                              <p:par>
                                <p:cTn id="62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7500"/>
                            </p:stCondLst>
                            <p:childTnLst>
                              <p:par>
                                <p:cTn id="6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6" grpId="0" animBg="1"/>
      <p:bldP spid="22" grpId="0" animBg="1"/>
      <p:bldP spid="26" grpId="0" animBg="1"/>
      <p:bldP spid="27" grpId="0"/>
      <p:bldP spid="32" grpId="0"/>
      <p:bldP spid="34" grpId="0"/>
      <p:bldP spid="35" grpId="0"/>
      <p:bldP spid="2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C9C80D54-78BE-4451-8EA5-61C2EDE4F46E}"/>
              </a:ext>
            </a:extLst>
          </p:cNvPr>
          <p:cNvSpPr txBox="1"/>
          <p:nvPr/>
        </p:nvSpPr>
        <p:spPr>
          <a:xfrm>
            <a:off x="370046" y="304456"/>
            <a:ext cx="67404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56595E"/>
                </a:solidFill>
                <a:latin typeface="Candara" panose="020E0502030303020204" pitchFamily="34" charset="0"/>
              </a:rPr>
              <a:t>Data Acquisition Setup</a:t>
            </a:r>
          </a:p>
        </p:txBody>
      </p:sp>
      <p:sp>
        <p:nvSpPr>
          <p:cNvPr id="2" name="Arrow: Chevron 1">
            <a:extLst>
              <a:ext uri="{FF2B5EF4-FFF2-40B4-BE49-F238E27FC236}">
                <a16:creationId xmlns:a16="http://schemas.microsoft.com/office/drawing/2014/main" id="{E6726CED-048F-433F-83E9-FC62437D1D02}"/>
              </a:ext>
            </a:extLst>
          </p:cNvPr>
          <p:cNvSpPr>
            <a:spLocks noChangeAspect="1"/>
          </p:cNvSpPr>
          <p:nvPr/>
        </p:nvSpPr>
        <p:spPr>
          <a:xfrm>
            <a:off x="332259" y="1850122"/>
            <a:ext cx="2560320" cy="1765738"/>
          </a:xfrm>
          <a:prstGeom prst="chevron">
            <a:avLst/>
          </a:prstGeom>
          <a:solidFill>
            <a:srgbClr val="FF2B2A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5A830CD2-F770-491F-B3C8-4E6C0B9FED49}"/>
              </a:ext>
            </a:extLst>
          </p:cNvPr>
          <p:cNvSpPr>
            <a:spLocks noChangeAspect="1"/>
          </p:cNvSpPr>
          <p:nvPr/>
        </p:nvSpPr>
        <p:spPr>
          <a:xfrm flipH="1">
            <a:off x="386291" y="2031417"/>
            <a:ext cx="2103120" cy="1403148"/>
          </a:xfrm>
          <a:custGeom>
            <a:avLst/>
            <a:gdLst>
              <a:gd name="connsiteX0" fmla="*/ 4150320 w 4842651"/>
              <a:gd name="connsiteY0" fmla="*/ 3230880 h 3230880"/>
              <a:gd name="connsiteX1" fmla="*/ 3457988 w 4842651"/>
              <a:gd name="connsiteY1" fmla="*/ 3230880 h 3230880"/>
              <a:gd name="connsiteX2" fmla="*/ 1636197 w 4842651"/>
              <a:gd name="connsiteY2" fmla="*/ 3230880 h 3230880"/>
              <a:gd name="connsiteX3" fmla="*/ 0 w 4842651"/>
              <a:gd name="connsiteY3" fmla="*/ 1611771 h 3230880"/>
              <a:gd name="connsiteX4" fmla="*/ 1329923 w 4842651"/>
              <a:gd name="connsiteY4" fmla="*/ 281848 h 3230880"/>
              <a:gd name="connsiteX5" fmla="*/ 1329315 w 4842651"/>
              <a:gd name="connsiteY5" fmla="*/ 281131 h 3230880"/>
              <a:gd name="connsiteX6" fmla="*/ 1379878 w 4842651"/>
              <a:gd name="connsiteY6" fmla="*/ 230777 h 3230880"/>
              <a:gd name="connsiteX7" fmla="*/ 1380994 w 4842651"/>
              <a:gd name="connsiteY7" fmla="*/ 230777 h 3230880"/>
              <a:gd name="connsiteX8" fmla="*/ 1611771 w 4842651"/>
              <a:gd name="connsiteY8" fmla="*/ 0 h 3230880"/>
              <a:gd name="connsiteX9" fmla="*/ 3457988 w 4842651"/>
              <a:gd name="connsiteY9" fmla="*/ 0 h 3230880"/>
              <a:gd name="connsiteX10" fmla="*/ 4150320 w 4842651"/>
              <a:gd name="connsiteY10" fmla="*/ 0 h 3230880"/>
              <a:gd name="connsiteX11" fmla="*/ 4842651 w 4842651"/>
              <a:gd name="connsiteY11" fmla="*/ 1615440 h 3230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842651" h="3230880">
                <a:moveTo>
                  <a:pt x="4150320" y="3230880"/>
                </a:moveTo>
                <a:lnTo>
                  <a:pt x="3457988" y="3230880"/>
                </a:lnTo>
                <a:lnTo>
                  <a:pt x="1636197" y="3230880"/>
                </a:lnTo>
                <a:lnTo>
                  <a:pt x="0" y="1611771"/>
                </a:lnTo>
                <a:lnTo>
                  <a:pt x="1329923" y="281848"/>
                </a:lnTo>
                <a:lnTo>
                  <a:pt x="1329315" y="281131"/>
                </a:lnTo>
                <a:lnTo>
                  <a:pt x="1379878" y="230777"/>
                </a:lnTo>
                <a:lnTo>
                  <a:pt x="1380994" y="230777"/>
                </a:lnTo>
                <a:lnTo>
                  <a:pt x="1611771" y="0"/>
                </a:lnTo>
                <a:lnTo>
                  <a:pt x="3457988" y="0"/>
                </a:lnTo>
                <a:lnTo>
                  <a:pt x="4150320" y="0"/>
                </a:lnTo>
                <a:lnTo>
                  <a:pt x="4842651" y="1615440"/>
                </a:lnTo>
                <a:close/>
              </a:path>
            </a:pathLst>
          </a:cu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C00000"/>
                </a:solidFill>
              </a:rPr>
              <a:t>STEP 01</a:t>
            </a:r>
          </a:p>
        </p:txBody>
      </p:sp>
      <p:sp>
        <p:nvSpPr>
          <p:cNvPr id="17" name="Text Box 10">
            <a:extLst>
              <a:ext uri="{FF2B5EF4-FFF2-40B4-BE49-F238E27FC236}">
                <a16:creationId xmlns:a16="http://schemas.microsoft.com/office/drawing/2014/main" id="{FA777277-02AD-4022-B1EF-E132BDE137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66427" y="3693233"/>
            <a:ext cx="2721199" cy="8002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0960" tIns="30480" rIns="60960" bIns="30480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q"/>
            </a:pPr>
            <a:r>
              <a:rPr lang="en-US" sz="1600" b="1" dirty="0">
                <a:solidFill>
                  <a:srgbClr val="FF2B2A"/>
                </a:solidFill>
                <a:latin typeface="Candara" panose="020E0502030303020204" pitchFamily="34" charset="0"/>
              </a:rPr>
              <a:t>Breathing signal</a:t>
            </a:r>
          </a:p>
          <a:p>
            <a:pPr marL="285750" indent="-285750" algn="ctr">
              <a:buFont typeface="Wingdings" panose="05000000000000000000" pitchFamily="2" charset="2"/>
              <a:buChar char="q"/>
            </a:pPr>
            <a:r>
              <a:rPr lang="en-US" sz="1600" b="1" dirty="0">
                <a:solidFill>
                  <a:srgbClr val="FF2B2A"/>
                </a:solidFill>
                <a:latin typeface="Candara" panose="020E0502030303020204" pitchFamily="34" charset="0"/>
              </a:rPr>
              <a:t>Mic and mouthpiece</a:t>
            </a:r>
          </a:p>
          <a:p>
            <a:pPr algn="ctr"/>
            <a:endParaRPr lang="en-US" sz="1600" b="1" dirty="0">
              <a:solidFill>
                <a:srgbClr val="FF2B2A"/>
              </a:solidFill>
              <a:latin typeface="Candara" panose="020E0502030303020204" pitchFamily="34" charset="0"/>
            </a:endParaRPr>
          </a:p>
        </p:txBody>
      </p:sp>
      <p:sp>
        <p:nvSpPr>
          <p:cNvPr id="19" name="Arrow: Chevron 18">
            <a:extLst>
              <a:ext uri="{FF2B5EF4-FFF2-40B4-BE49-F238E27FC236}">
                <a16:creationId xmlns:a16="http://schemas.microsoft.com/office/drawing/2014/main" id="{094A7AB0-76B3-4ACD-9294-D2D476B28D69}"/>
              </a:ext>
            </a:extLst>
          </p:cNvPr>
          <p:cNvSpPr>
            <a:spLocks noChangeAspect="1"/>
          </p:cNvSpPr>
          <p:nvPr/>
        </p:nvSpPr>
        <p:spPr>
          <a:xfrm>
            <a:off x="2590716" y="3118738"/>
            <a:ext cx="2560320" cy="1765738"/>
          </a:xfrm>
          <a:prstGeom prst="chevron">
            <a:avLst/>
          </a:prstGeom>
          <a:solidFill>
            <a:srgbClr val="85C40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A65E5A74-9EB4-4C93-BC36-482BC8DF10D1}"/>
              </a:ext>
            </a:extLst>
          </p:cNvPr>
          <p:cNvSpPr>
            <a:spLocks noChangeAspect="1"/>
          </p:cNvSpPr>
          <p:nvPr/>
        </p:nvSpPr>
        <p:spPr>
          <a:xfrm flipH="1">
            <a:off x="2644748" y="3300033"/>
            <a:ext cx="2103120" cy="1403148"/>
          </a:xfrm>
          <a:custGeom>
            <a:avLst/>
            <a:gdLst>
              <a:gd name="connsiteX0" fmla="*/ 4150320 w 4842651"/>
              <a:gd name="connsiteY0" fmla="*/ 3230880 h 3230880"/>
              <a:gd name="connsiteX1" fmla="*/ 3457988 w 4842651"/>
              <a:gd name="connsiteY1" fmla="*/ 3230880 h 3230880"/>
              <a:gd name="connsiteX2" fmla="*/ 1636197 w 4842651"/>
              <a:gd name="connsiteY2" fmla="*/ 3230880 h 3230880"/>
              <a:gd name="connsiteX3" fmla="*/ 0 w 4842651"/>
              <a:gd name="connsiteY3" fmla="*/ 1611771 h 3230880"/>
              <a:gd name="connsiteX4" fmla="*/ 1329923 w 4842651"/>
              <a:gd name="connsiteY4" fmla="*/ 281848 h 3230880"/>
              <a:gd name="connsiteX5" fmla="*/ 1329315 w 4842651"/>
              <a:gd name="connsiteY5" fmla="*/ 281131 h 3230880"/>
              <a:gd name="connsiteX6" fmla="*/ 1379878 w 4842651"/>
              <a:gd name="connsiteY6" fmla="*/ 230777 h 3230880"/>
              <a:gd name="connsiteX7" fmla="*/ 1380994 w 4842651"/>
              <a:gd name="connsiteY7" fmla="*/ 230777 h 3230880"/>
              <a:gd name="connsiteX8" fmla="*/ 1611771 w 4842651"/>
              <a:gd name="connsiteY8" fmla="*/ 0 h 3230880"/>
              <a:gd name="connsiteX9" fmla="*/ 3457988 w 4842651"/>
              <a:gd name="connsiteY9" fmla="*/ 0 h 3230880"/>
              <a:gd name="connsiteX10" fmla="*/ 4150320 w 4842651"/>
              <a:gd name="connsiteY10" fmla="*/ 0 h 3230880"/>
              <a:gd name="connsiteX11" fmla="*/ 4842651 w 4842651"/>
              <a:gd name="connsiteY11" fmla="*/ 1615440 h 3230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842651" h="3230880">
                <a:moveTo>
                  <a:pt x="4150320" y="3230880"/>
                </a:moveTo>
                <a:lnTo>
                  <a:pt x="3457988" y="3230880"/>
                </a:lnTo>
                <a:lnTo>
                  <a:pt x="1636197" y="3230880"/>
                </a:lnTo>
                <a:lnTo>
                  <a:pt x="0" y="1611771"/>
                </a:lnTo>
                <a:lnTo>
                  <a:pt x="1329923" y="281848"/>
                </a:lnTo>
                <a:lnTo>
                  <a:pt x="1329315" y="281131"/>
                </a:lnTo>
                <a:lnTo>
                  <a:pt x="1379878" y="230777"/>
                </a:lnTo>
                <a:lnTo>
                  <a:pt x="1380994" y="230777"/>
                </a:lnTo>
                <a:lnTo>
                  <a:pt x="1611771" y="0"/>
                </a:lnTo>
                <a:lnTo>
                  <a:pt x="3457988" y="0"/>
                </a:lnTo>
                <a:lnTo>
                  <a:pt x="4150320" y="0"/>
                </a:lnTo>
                <a:lnTo>
                  <a:pt x="4842651" y="1615440"/>
                </a:lnTo>
                <a:close/>
              </a:path>
            </a:pathLst>
          </a:cu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85C401"/>
                </a:solidFill>
              </a:rPr>
              <a:t>STEP 02</a:t>
            </a:r>
          </a:p>
        </p:txBody>
      </p:sp>
      <p:sp>
        <p:nvSpPr>
          <p:cNvPr id="21" name="Text Box 10">
            <a:extLst>
              <a:ext uri="{FF2B5EF4-FFF2-40B4-BE49-F238E27FC236}">
                <a16:creationId xmlns:a16="http://schemas.microsoft.com/office/drawing/2014/main" id="{4A66350B-B77E-4B47-961E-67ED94FB13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35862" y="5065771"/>
            <a:ext cx="2721199" cy="8002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0960" tIns="30480" rIns="60960" bIns="30480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q"/>
            </a:pPr>
            <a:r>
              <a:rPr lang="en-US" sz="1600" b="1" dirty="0">
                <a:solidFill>
                  <a:srgbClr val="85C401"/>
                </a:solidFill>
                <a:latin typeface="Candara" panose="020E0502030303020204" pitchFamily="34" charset="0"/>
              </a:rPr>
              <a:t>Sound recording</a:t>
            </a:r>
          </a:p>
          <a:p>
            <a:pPr marL="285750" indent="-285750" algn="ctr">
              <a:buFont typeface="Wingdings" panose="05000000000000000000" pitchFamily="2" charset="2"/>
              <a:buChar char="q"/>
            </a:pPr>
            <a:r>
              <a:rPr lang="en-US" sz="1600" b="1" dirty="0">
                <a:solidFill>
                  <a:srgbClr val="85C401"/>
                </a:solidFill>
                <a:latin typeface="Candara" panose="020E0502030303020204" pitchFamily="34" charset="0"/>
              </a:rPr>
              <a:t>Sound card reader</a:t>
            </a:r>
          </a:p>
          <a:p>
            <a:pPr algn="ctr"/>
            <a:endParaRPr lang="en-US" sz="1600" b="1" dirty="0">
              <a:solidFill>
                <a:srgbClr val="85C401"/>
              </a:solidFill>
              <a:latin typeface="Candara" panose="020E0502030303020204" pitchFamily="34" charset="0"/>
            </a:endParaRPr>
          </a:p>
        </p:txBody>
      </p:sp>
      <p:sp>
        <p:nvSpPr>
          <p:cNvPr id="23" name="Arrow: Chevron 22">
            <a:extLst>
              <a:ext uri="{FF2B5EF4-FFF2-40B4-BE49-F238E27FC236}">
                <a16:creationId xmlns:a16="http://schemas.microsoft.com/office/drawing/2014/main" id="{EFD5ACCD-D445-49F5-8914-C5FF08ED3657}"/>
              </a:ext>
            </a:extLst>
          </p:cNvPr>
          <p:cNvSpPr>
            <a:spLocks noChangeAspect="1"/>
          </p:cNvSpPr>
          <p:nvPr/>
        </p:nvSpPr>
        <p:spPr>
          <a:xfrm>
            <a:off x="5085406" y="4230834"/>
            <a:ext cx="2560320" cy="1765738"/>
          </a:xfrm>
          <a:prstGeom prst="chevron">
            <a:avLst/>
          </a:prstGeom>
          <a:solidFill>
            <a:srgbClr val="3EB8CD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5AA9BA2D-2EEB-4E2B-8A38-046C6038F350}"/>
              </a:ext>
            </a:extLst>
          </p:cNvPr>
          <p:cNvSpPr>
            <a:spLocks noChangeAspect="1"/>
          </p:cNvSpPr>
          <p:nvPr/>
        </p:nvSpPr>
        <p:spPr>
          <a:xfrm flipH="1">
            <a:off x="5173602" y="4382256"/>
            <a:ext cx="2103120" cy="1403148"/>
          </a:xfrm>
          <a:custGeom>
            <a:avLst/>
            <a:gdLst>
              <a:gd name="connsiteX0" fmla="*/ 4150320 w 4842651"/>
              <a:gd name="connsiteY0" fmla="*/ 3230880 h 3230880"/>
              <a:gd name="connsiteX1" fmla="*/ 3457988 w 4842651"/>
              <a:gd name="connsiteY1" fmla="*/ 3230880 h 3230880"/>
              <a:gd name="connsiteX2" fmla="*/ 1636197 w 4842651"/>
              <a:gd name="connsiteY2" fmla="*/ 3230880 h 3230880"/>
              <a:gd name="connsiteX3" fmla="*/ 0 w 4842651"/>
              <a:gd name="connsiteY3" fmla="*/ 1611771 h 3230880"/>
              <a:gd name="connsiteX4" fmla="*/ 1329923 w 4842651"/>
              <a:gd name="connsiteY4" fmla="*/ 281848 h 3230880"/>
              <a:gd name="connsiteX5" fmla="*/ 1329315 w 4842651"/>
              <a:gd name="connsiteY5" fmla="*/ 281131 h 3230880"/>
              <a:gd name="connsiteX6" fmla="*/ 1379878 w 4842651"/>
              <a:gd name="connsiteY6" fmla="*/ 230777 h 3230880"/>
              <a:gd name="connsiteX7" fmla="*/ 1380994 w 4842651"/>
              <a:gd name="connsiteY7" fmla="*/ 230777 h 3230880"/>
              <a:gd name="connsiteX8" fmla="*/ 1611771 w 4842651"/>
              <a:gd name="connsiteY8" fmla="*/ 0 h 3230880"/>
              <a:gd name="connsiteX9" fmla="*/ 3457988 w 4842651"/>
              <a:gd name="connsiteY9" fmla="*/ 0 h 3230880"/>
              <a:gd name="connsiteX10" fmla="*/ 4150320 w 4842651"/>
              <a:gd name="connsiteY10" fmla="*/ 0 h 3230880"/>
              <a:gd name="connsiteX11" fmla="*/ 4842651 w 4842651"/>
              <a:gd name="connsiteY11" fmla="*/ 1615440 h 3230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842651" h="3230880">
                <a:moveTo>
                  <a:pt x="4150320" y="3230880"/>
                </a:moveTo>
                <a:lnTo>
                  <a:pt x="3457988" y="3230880"/>
                </a:lnTo>
                <a:lnTo>
                  <a:pt x="1636197" y="3230880"/>
                </a:lnTo>
                <a:lnTo>
                  <a:pt x="0" y="1611771"/>
                </a:lnTo>
                <a:lnTo>
                  <a:pt x="1329923" y="281848"/>
                </a:lnTo>
                <a:lnTo>
                  <a:pt x="1329315" y="281131"/>
                </a:lnTo>
                <a:lnTo>
                  <a:pt x="1379878" y="230777"/>
                </a:lnTo>
                <a:lnTo>
                  <a:pt x="1380994" y="230777"/>
                </a:lnTo>
                <a:lnTo>
                  <a:pt x="1611771" y="0"/>
                </a:lnTo>
                <a:lnTo>
                  <a:pt x="3457988" y="0"/>
                </a:lnTo>
                <a:lnTo>
                  <a:pt x="4150320" y="0"/>
                </a:lnTo>
                <a:lnTo>
                  <a:pt x="4842651" y="1615440"/>
                </a:lnTo>
                <a:close/>
              </a:path>
            </a:pathLst>
          </a:cu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3EB8CD"/>
                </a:solidFill>
              </a:rPr>
              <a:t>STEP 03</a:t>
            </a:r>
          </a:p>
        </p:txBody>
      </p:sp>
      <p:sp>
        <p:nvSpPr>
          <p:cNvPr id="25" name="Text Box 10">
            <a:extLst>
              <a:ext uri="{FF2B5EF4-FFF2-40B4-BE49-F238E27FC236}">
                <a16:creationId xmlns:a16="http://schemas.microsoft.com/office/drawing/2014/main" id="{2EE88493-498F-4B55-8B07-827A04C72E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57061" y="6177867"/>
            <a:ext cx="2721199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0960" tIns="30480" rIns="60960" bIns="30480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q"/>
            </a:pPr>
            <a:r>
              <a:rPr lang="en-US" sz="1600" b="1" dirty="0">
                <a:solidFill>
                  <a:srgbClr val="3EB8CD"/>
                </a:solidFill>
                <a:latin typeface="Candara" panose="020E0502030303020204" pitchFamily="34" charset="0"/>
              </a:rPr>
              <a:t>Importing data</a:t>
            </a:r>
          </a:p>
          <a:p>
            <a:pPr marL="285750" indent="-285750" algn="ctr">
              <a:buFont typeface="Wingdings" panose="05000000000000000000" pitchFamily="2" charset="2"/>
              <a:buChar char="q"/>
            </a:pPr>
            <a:r>
              <a:rPr lang="en-US" sz="1600" b="1" dirty="0">
                <a:solidFill>
                  <a:srgbClr val="3EB8CD"/>
                </a:solidFill>
                <a:latin typeface="Candara" panose="020E0502030303020204" pitchFamily="34" charset="0"/>
              </a:rPr>
              <a:t>PC/ laptop</a:t>
            </a:r>
          </a:p>
        </p:txBody>
      </p:sp>
      <p:pic>
        <p:nvPicPr>
          <p:cNvPr id="15" name="Picture 14" descr="An open computer sitting on top of a table&#10;&#10;Description automatically generated">
            <a:extLst>
              <a:ext uri="{FF2B5EF4-FFF2-40B4-BE49-F238E27FC236}">
                <a16:creationId xmlns:a16="http://schemas.microsoft.com/office/drawing/2014/main" id="{80914800-4DC0-4951-B660-B8742FDA523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6019" y="254404"/>
            <a:ext cx="3909014" cy="2927112"/>
          </a:xfrm>
          <a:prstGeom prst="rect">
            <a:avLst/>
          </a:prstGeom>
          <a:ln w="28575"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00F07C2D-24AF-403E-9235-4749877F66AD}"/>
              </a:ext>
            </a:extLst>
          </p:cNvPr>
          <p:cNvGrpSpPr/>
          <p:nvPr/>
        </p:nvGrpSpPr>
        <p:grpSpPr>
          <a:xfrm>
            <a:off x="9054798" y="2797503"/>
            <a:ext cx="1008668" cy="1552490"/>
            <a:chOff x="8672661" y="4261392"/>
            <a:chExt cx="1008668" cy="1552490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89BA03D-EEDB-48B1-A1EE-DF4F914245FC}"/>
                </a:ext>
              </a:extLst>
            </p:cNvPr>
            <p:cNvSpPr txBox="1"/>
            <p:nvPr/>
          </p:nvSpPr>
          <p:spPr>
            <a:xfrm>
              <a:off x="8672661" y="5444550"/>
              <a:ext cx="1008668" cy="369332"/>
            </a:xfrm>
            <a:prstGeom prst="rect">
              <a:avLst/>
            </a:prstGeom>
            <a:noFill/>
            <a:ln w="28575">
              <a:solidFill>
                <a:schemeClr val="bg2">
                  <a:lumMod val="1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System</a:t>
              </a:r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A0266F17-49F7-42F1-B12A-953A78BEC2FE}"/>
                </a:ext>
              </a:extLst>
            </p:cNvPr>
            <p:cNvCxnSpPr/>
            <p:nvPr/>
          </p:nvCxnSpPr>
          <p:spPr>
            <a:xfrm>
              <a:off x="9049733" y="4261392"/>
              <a:ext cx="0" cy="1183158"/>
            </a:xfrm>
            <a:prstGeom prst="line">
              <a:avLst/>
            </a:prstGeom>
            <a:ln w="28575">
              <a:solidFill>
                <a:schemeClr val="bg2">
                  <a:lumMod val="10000"/>
                </a:scheme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9AB9BC41-37BC-442A-B859-EFA2F35DE4F4}"/>
              </a:ext>
            </a:extLst>
          </p:cNvPr>
          <p:cNvGrpSpPr/>
          <p:nvPr/>
        </p:nvGrpSpPr>
        <p:grpSpPr>
          <a:xfrm>
            <a:off x="7503196" y="2323489"/>
            <a:ext cx="1288645" cy="1552490"/>
            <a:chOff x="6940956" y="4094806"/>
            <a:chExt cx="1288645" cy="1552490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0DA7974-52B6-43CE-86D3-3794BFD4F61E}"/>
                </a:ext>
              </a:extLst>
            </p:cNvPr>
            <p:cNvSpPr txBox="1"/>
            <p:nvPr/>
          </p:nvSpPr>
          <p:spPr>
            <a:xfrm>
              <a:off x="6940956" y="5277964"/>
              <a:ext cx="1288645" cy="369332"/>
            </a:xfrm>
            <a:prstGeom prst="rect">
              <a:avLst/>
            </a:prstGeom>
            <a:noFill/>
            <a:ln w="28575">
              <a:solidFill>
                <a:schemeClr val="bg2">
                  <a:lumMod val="1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Sound card</a:t>
              </a:r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26336FA0-12D7-4F8A-9EC4-C2E112B11431}"/>
                </a:ext>
              </a:extLst>
            </p:cNvPr>
            <p:cNvCxnSpPr/>
            <p:nvPr/>
          </p:nvCxnSpPr>
          <p:spPr>
            <a:xfrm>
              <a:off x="7543016" y="4094806"/>
              <a:ext cx="0" cy="1183158"/>
            </a:xfrm>
            <a:prstGeom prst="line">
              <a:avLst/>
            </a:prstGeom>
            <a:ln w="28575">
              <a:solidFill>
                <a:schemeClr val="bg2">
                  <a:lumMod val="10000"/>
                </a:scheme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A7893DC1-B974-436B-BAE2-66130F2D7528}"/>
              </a:ext>
            </a:extLst>
          </p:cNvPr>
          <p:cNvGrpSpPr/>
          <p:nvPr/>
        </p:nvGrpSpPr>
        <p:grpSpPr>
          <a:xfrm>
            <a:off x="10471272" y="2954866"/>
            <a:ext cx="1554582" cy="1293571"/>
            <a:chOff x="10531312" y="4630724"/>
            <a:chExt cx="1554582" cy="1293571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4EB883E-87EA-4737-A574-764874CA4BE1}"/>
                </a:ext>
              </a:extLst>
            </p:cNvPr>
            <p:cNvSpPr txBox="1"/>
            <p:nvPr/>
          </p:nvSpPr>
          <p:spPr>
            <a:xfrm>
              <a:off x="10539898" y="5277964"/>
              <a:ext cx="1545996" cy="646331"/>
            </a:xfrm>
            <a:prstGeom prst="rect">
              <a:avLst/>
            </a:prstGeom>
            <a:noFill/>
            <a:ln w="28575">
              <a:solidFill>
                <a:schemeClr val="bg2">
                  <a:lumMod val="1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Mic and mouthpiece</a:t>
              </a:r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62B871CD-8D20-41B7-BFB6-9180736F3040}"/>
                </a:ext>
              </a:extLst>
            </p:cNvPr>
            <p:cNvCxnSpPr>
              <a:cxnSpLocks/>
            </p:cNvCxnSpPr>
            <p:nvPr/>
          </p:nvCxnSpPr>
          <p:spPr>
            <a:xfrm>
              <a:off x="10531312" y="4630724"/>
              <a:ext cx="0" cy="936375"/>
            </a:xfrm>
            <a:prstGeom prst="line">
              <a:avLst/>
            </a:prstGeom>
            <a:ln w="28575">
              <a:solidFill>
                <a:schemeClr val="bg2">
                  <a:lumMod val="10000"/>
                </a:scheme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4628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500"/>
                            </p:stCondLst>
                            <p:childTnLst>
                              <p:par>
                                <p:cTn id="5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500"/>
                            </p:stCondLst>
                            <p:childTnLst>
                              <p:par>
                                <p:cTn id="5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500"/>
                            </p:stCondLst>
                            <p:childTnLst>
                              <p:par>
                                <p:cTn id="63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6000"/>
                            </p:stCondLst>
                            <p:childTnLst>
                              <p:par>
                                <p:cTn id="7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7000"/>
                            </p:stCondLst>
                            <p:childTnLst>
                              <p:par>
                                <p:cTn id="8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8000"/>
                            </p:stCondLst>
                            <p:childTnLst>
                              <p:par>
                                <p:cTn id="9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8500"/>
                            </p:stCondLst>
                            <p:childTnLst>
                              <p:par>
                                <p:cTn id="96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9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9000"/>
                            </p:stCondLst>
                            <p:childTnLst>
                              <p:par>
                                <p:cTn id="101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0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9500"/>
                            </p:stCondLst>
                            <p:childTnLst>
                              <p:par>
                                <p:cTn id="106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0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" grpId="0" animBg="1"/>
      <p:bldP spid="16" grpId="0" animBg="1"/>
      <p:bldP spid="17" grpId="0" build="p"/>
      <p:bldP spid="19" grpId="0" animBg="1"/>
      <p:bldP spid="20" grpId="0" animBg="1"/>
      <p:bldP spid="21" grpId="0" build="p"/>
      <p:bldP spid="23" grpId="0" animBg="1"/>
      <p:bldP spid="24" grpId="0" animBg="1"/>
      <p:bldP spid="25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EC2A0A5-B263-4E35-8AB7-86956DB91F4D}"/>
              </a:ext>
            </a:extLst>
          </p:cNvPr>
          <p:cNvSpPr txBox="1"/>
          <p:nvPr/>
        </p:nvSpPr>
        <p:spPr>
          <a:xfrm>
            <a:off x="516780" y="1360633"/>
            <a:ext cx="622521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Signal acquired through the nostrils of subjects.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collected from various hospitals.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 duration: 10 sec/subject.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44.1kHz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Saved as .wav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1223" y="488951"/>
            <a:ext cx="3840480" cy="5867399"/>
          </a:xfrm>
          <a:prstGeom prst="rect">
            <a:avLst/>
          </a:prstGeom>
        </p:spPr>
      </p:pic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113872"/>
              </p:ext>
            </p:extLst>
          </p:nvPr>
        </p:nvGraphicFramePr>
        <p:xfrm>
          <a:off x="552231" y="3252218"/>
          <a:ext cx="7164252" cy="1752600"/>
        </p:xfrm>
        <a:graphic>
          <a:graphicData uri="http://schemas.openxmlformats.org/drawingml/2006/table">
            <a:tbl>
              <a:tblPr firstRow="1" bandRow="1">
                <a:tableStyleId>{EB9631B5-78F2-41C9-869B-9F39066F8104}</a:tableStyleId>
              </a:tblPr>
              <a:tblGrid>
                <a:gridCol w="6959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913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765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1034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9005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Sr.</a:t>
                      </a:r>
                    </a:p>
                    <a:p>
                      <a:pPr algn="ctr"/>
                      <a:r>
                        <a:rPr lang="en-IN" dirty="0"/>
                        <a:t>No.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Class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Gender*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Age</a:t>
                      </a:r>
                    </a:p>
                    <a:p>
                      <a:pPr algn="ctr"/>
                      <a:r>
                        <a:rPr lang="en-IN" dirty="0"/>
                        <a:t>(Years)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No. of</a:t>
                      </a:r>
                      <a:r>
                        <a:rPr lang="en-IN" baseline="0" dirty="0"/>
                        <a:t> </a:t>
                      </a:r>
                      <a:r>
                        <a:rPr lang="en-IN" dirty="0"/>
                        <a:t>Samples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en-IN" dirty="0"/>
                        <a:t>1.</a:t>
                      </a:r>
                      <a:r>
                        <a:rPr lang="en-IN" baseline="0" dirty="0"/>
                        <a:t>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Asthma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u="none" strike="noStrike" kern="1200" baseline="0" dirty="0"/>
                        <a:t>40F,60M 	</a:t>
                      </a:r>
                      <a:endParaRPr lang="en-IN" sz="1800" b="0" i="0" u="none" strike="noStrike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u="none" strike="noStrike" kern="1200" baseline="0" dirty="0"/>
                        <a:t>12-47 	</a:t>
                      </a:r>
                      <a:endParaRPr lang="en-IN" sz="1800" b="0" i="0" u="none" strike="noStrike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en-IN" dirty="0"/>
                        <a:t>2.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Pneumonia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u="none" strike="noStrike" kern="1200" baseline="0" dirty="0"/>
                        <a:t>50F, 50M 	</a:t>
                      </a:r>
                      <a:endParaRPr lang="en-IN" sz="1800" b="0" i="0" u="none" strike="noStrike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u="none" strike="noStrike" kern="1200" baseline="0" dirty="0"/>
                        <a:t>28-67 	</a:t>
                      </a:r>
                      <a:endParaRPr lang="en-IN" sz="1800" b="0" i="0" u="none" strike="noStrike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en-IN" dirty="0"/>
                        <a:t>3.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u="none" strike="noStrike" kern="1200" baseline="0" dirty="0"/>
                        <a:t>50F, 50M 	</a:t>
                      </a:r>
                      <a:endParaRPr lang="en-IN" sz="1800" b="0" i="0" u="none" strike="noStrike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u="none" strike="noStrike" kern="1200" baseline="0" dirty="0"/>
                        <a:t>27-69 	</a:t>
                      </a:r>
                      <a:endParaRPr lang="en-IN" sz="1800" b="0" i="0" u="none" strike="noStrike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516780" y="5715098"/>
            <a:ext cx="2495903" cy="49112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sz="1200" dirty="0"/>
              <a:t>*M: Male, F: Female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9C80D54-78BE-4451-8EA5-61C2EDE4F46E}"/>
              </a:ext>
            </a:extLst>
          </p:cNvPr>
          <p:cNvSpPr txBox="1"/>
          <p:nvPr/>
        </p:nvSpPr>
        <p:spPr>
          <a:xfrm>
            <a:off x="370045" y="304456"/>
            <a:ext cx="77811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56595E"/>
                </a:solidFill>
                <a:latin typeface="Candara" panose="020E0502030303020204" pitchFamily="34" charset="0"/>
              </a:rPr>
              <a:t>Data Set</a:t>
            </a:r>
          </a:p>
        </p:txBody>
      </p:sp>
    </p:spTree>
    <p:extLst>
      <p:ext uri="{BB962C8B-B14F-4D97-AF65-F5344CB8AC3E}">
        <p14:creationId xmlns:p14="http://schemas.microsoft.com/office/powerpoint/2010/main" val="632305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000"/>
                            </p:stCondLst>
                            <p:childTnLst>
                              <p:par>
                                <p:cTn id="3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500"/>
                            </p:stCondLst>
                            <p:childTnLst>
                              <p:par>
                                <p:cTn id="4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animBg="1"/>
      <p:bldP spid="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C9C80D54-78BE-4451-8EA5-61C2EDE4F46E}"/>
              </a:ext>
            </a:extLst>
          </p:cNvPr>
          <p:cNvSpPr txBox="1"/>
          <p:nvPr/>
        </p:nvSpPr>
        <p:spPr>
          <a:xfrm>
            <a:off x="559558" y="152492"/>
            <a:ext cx="1079992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rgbClr val="56595E"/>
                </a:solidFill>
                <a:latin typeface="Candara" panose="020E0502030303020204" pitchFamily="34" charset="0"/>
              </a:rPr>
              <a:t>Raw Lung Signal Before Pre-processing</a:t>
            </a:r>
          </a:p>
          <a:p>
            <a:pPr algn="ctr"/>
            <a:endParaRPr lang="en-US" sz="4400" b="1" dirty="0">
              <a:solidFill>
                <a:srgbClr val="56595E"/>
              </a:solidFill>
              <a:latin typeface="Candara" panose="020E0502030303020204" pitchFamily="34" charset="0"/>
            </a:endParaRPr>
          </a:p>
        </p:txBody>
      </p:sp>
      <p:sp>
        <p:nvSpPr>
          <p:cNvPr id="6" name="Text Placeholder 2"/>
          <p:cNvSpPr txBox="1">
            <a:spLocks/>
          </p:cNvSpPr>
          <p:nvPr/>
        </p:nvSpPr>
        <p:spPr>
          <a:xfrm>
            <a:off x="324480" y="1121794"/>
            <a:ext cx="5686110" cy="82391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Time Domain Representation</a:t>
            </a:r>
            <a:endParaRPr lang="en-IN" sz="20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Text Placeholder 2"/>
          <p:cNvSpPr txBox="1">
            <a:spLocks/>
          </p:cNvSpPr>
          <p:nvPr/>
        </p:nvSpPr>
        <p:spPr>
          <a:xfrm>
            <a:off x="6315390" y="734823"/>
            <a:ext cx="5686110" cy="823912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 dirty="0"/>
          </a:p>
          <a:p>
            <a:pPr marL="0" indent="0" algn="ctr">
              <a:buNone/>
            </a:pPr>
            <a:r>
              <a:rPr 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Frequency Domain Representation</a:t>
            </a:r>
            <a:endParaRPr lang="en-IN" sz="24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535" y="1533750"/>
            <a:ext cx="5334000" cy="48226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1445" y="1533750"/>
            <a:ext cx="5334000" cy="482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827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6" grpId="0"/>
      <p:bldP spid="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D582F763-D2F9-4FC2-89FB-7BC9A664BD83}"/>
              </a:ext>
            </a:extLst>
          </p:cNvPr>
          <p:cNvSpPr/>
          <p:nvPr/>
        </p:nvSpPr>
        <p:spPr>
          <a:xfrm>
            <a:off x="-1" y="5429508"/>
            <a:ext cx="12184224" cy="1425295"/>
          </a:xfrm>
          <a:custGeom>
            <a:avLst/>
            <a:gdLst>
              <a:gd name="connsiteX0" fmla="*/ 1110913 w 12184224"/>
              <a:gd name="connsiteY0" fmla="*/ 409 h 1425295"/>
              <a:gd name="connsiteX1" fmla="*/ 1260391 w 12184224"/>
              <a:gd name="connsiteY1" fmla="*/ 260923 h 1425295"/>
              <a:gd name="connsiteX2" fmla="*/ 1269368 w 12184224"/>
              <a:gd name="connsiteY2" fmla="*/ 272891 h 1425295"/>
              <a:gd name="connsiteX3" fmla="*/ 1425713 w 12184224"/>
              <a:gd name="connsiteY3" fmla="*/ 409 h 1425295"/>
              <a:gd name="connsiteX4" fmla="*/ 99067 w 12184224"/>
              <a:gd name="connsiteY4" fmla="*/ 0 h 1425295"/>
              <a:gd name="connsiteX5" fmla="*/ 2752360 w 12184224"/>
              <a:gd name="connsiteY5" fmla="*/ 0 h 1425295"/>
              <a:gd name="connsiteX6" fmla="*/ 2752360 w 12184224"/>
              <a:gd name="connsiteY6" fmla="*/ 409 h 1425295"/>
              <a:gd name="connsiteX7" fmla="*/ 12184224 w 12184224"/>
              <a:gd name="connsiteY7" fmla="*/ 409 h 1425295"/>
              <a:gd name="connsiteX8" fmla="*/ 12184224 w 12184224"/>
              <a:gd name="connsiteY8" fmla="*/ 1425295 h 1425295"/>
              <a:gd name="connsiteX9" fmla="*/ 0 w 12184224"/>
              <a:gd name="connsiteY9" fmla="*/ 1425295 h 1425295"/>
              <a:gd name="connsiteX10" fmla="*/ 0 w 12184224"/>
              <a:gd name="connsiteY10" fmla="*/ 409 h 1425295"/>
              <a:gd name="connsiteX11" fmla="*/ 99067 w 12184224"/>
              <a:gd name="connsiteY11" fmla="*/ 409 h 14252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84224" h="1425295">
                <a:moveTo>
                  <a:pt x="1110913" y="409"/>
                </a:moveTo>
                <a:lnTo>
                  <a:pt x="1260391" y="260923"/>
                </a:lnTo>
                <a:lnTo>
                  <a:pt x="1269368" y="272891"/>
                </a:lnTo>
                <a:lnTo>
                  <a:pt x="1425713" y="409"/>
                </a:lnTo>
                <a:close/>
                <a:moveTo>
                  <a:pt x="99067" y="0"/>
                </a:moveTo>
                <a:lnTo>
                  <a:pt x="2752360" y="0"/>
                </a:lnTo>
                <a:lnTo>
                  <a:pt x="2752360" y="409"/>
                </a:lnTo>
                <a:lnTo>
                  <a:pt x="12184224" y="409"/>
                </a:lnTo>
                <a:lnTo>
                  <a:pt x="12184224" y="1425295"/>
                </a:lnTo>
                <a:lnTo>
                  <a:pt x="0" y="1425295"/>
                </a:lnTo>
                <a:lnTo>
                  <a:pt x="0" y="409"/>
                </a:lnTo>
                <a:lnTo>
                  <a:pt x="99067" y="409"/>
                </a:lnTo>
                <a:close/>
              </a:path>
            </a:pathLst>
          </a:custGeom>
          <a:solidFill>
            <a:srgbClr val="56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6A06D67B-E7C5-434D-A080-9D65EA9B9E95}"/>
              </a:ext>
            </a:extLst>
          </p:cNvPr>
          <p:cNvSpPr/>
          <p:nvPr/>
        </p:nvSpPr>
        <p:spPr>
          <a:xfrm flipH="1">
            <a:off x="2319175" y="3965348"/>
            <a:ext cx="8501226" cy="1225906"/>
          </a:xfrm>
          <a:custGeom>
            <a:avLst/>
            <a:gdLst>
              <a:gd name="connsiteX0" fmla="*/ 7179894 w 8427868"/>
              <a:gd name="connsiteY0" fmla="*/ 0 h 914400"/>
              <a:gd name="connsiteX1" fmla="*/ 0 w 8427868"/>
              <a:gd name="connsiteY1" fmla="*/ 0 h 914400"/>
              <a:gd name="connsiteX2" fmla="*/ 0 w 8427868"/>
              <a:gd name="connsiteY2" fmla="*/ 914400 h 914400"/>
              <a:gd name="connsiteX3" fmla="*/ 8427868 w 8427868"/>
              <a:gd name="connsiteY3" fmla="*/ 914400 h 914400"/>
              <a:gd name="connsiteX4" fmla="*/ 8427868 w 8427868"/>
              <a:gd name="connsiteY4" fmla="*/ 903134 h 914400"/>
              <a:gd name="connsiteX5" fmla="*/ 8328659 w 8427868"/>
              <a:gd name="connsiteY5" fmla="*/ 908303 h 914400"/>
              <a:gd name="connsiteX6" fmla="*/ 7226332 w 8427868"/>
              <a:gd name="connsiteY6" fmla="*/ 154364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427868" h="914400">
                <a:moveTo>
                  <a:pt x="7179894" y="0"/>
                </a:moveTo>
                <a:lnTo>
                  <a:pt x="0" y="0"/>
                </a:lnTo>
                <a:lnTo>
                  <a:pt x="0" y="914400"/>
                </a:lnTo>
                <a:lnTo>
                  <a:pt x="8427868" y="914400"/>
                </a:lnTo>
                <a:lnTo>
                  <a:pt x="8427868" y="903134"/>
                </a:lnTo>
                <a:lnTo>
                  <a:pt x="8328659" y="908303"/>
                </a:lnTo>
                <a:cubicBezTo>
                  <a:pt x="7833118" y="908303"/>
                  <a:pt x="7407947" y="597422"/>
                  <a:pt x="7226332" y="154364"/>
                </a:cubicBezTo>
                <a:close/>
              </a:path>
            </a:pathLst>
          </a:custGeom>
          <a:solidFill>
            <a:srgbClr val="3EB8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05ED4B3-EFB1-4E64-8242-A6B4EFB9E06C}"/>
              </a:ext>
            </a:extLst>
          </p:cNvPr>
          <p:cNvSpPr/>
          <p:nvPr/>
        </p:nvSpPr>
        <p:spPr>
          <a:xfrm flipH="1">
            <a:off x="3341845" y="2940471"/>
            <a:ext cx="7478555" cy="914400"/>
          </a:xfrm>
          <a:custGeom>
            <a:avLst/>
            <a:gdLst>
              <a:gd name="connsiteX0" fmla="*/ 7409215 w 7409215"/>
              <a:gd name="connsiteY0" fmla="*/ 0 h 914400"/>
              <a:gd name="connsiteX1" fmla="*/ 0 w 7409215"/>
              <a:gd name="connsiteY1" fmla="*/ 0 h 914400"/>
              <a:gd name="connsiteX2" fmla="*/ 0 w 7409215"/>
              <a:gd name="connsiteY2" fmla="*/ 914400 h 914400"/>
              <a:gd name="connsiteX3" fmla="*/ 7144527 w 7409215"/>
              <a:gd name="connsiteY3" fmla="*/ 914400 h 914400"/>
              <a:gd name="connsiteX4" fmla="*/ 7132318 w 7409215"/>
              <a:gd name="connsiteY4" fmla="*/ 789431 h 914400"/>
              <a:gd name="connsiteX5" fmla="*/ 7405504 w 7409215"/>
              <a:gd name="connsiteY5" fmla="*/ 4213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09215" h="914400">
                <a:moveTo>
                  <a:pt x="7409215" y="0"/>
                </a:moveTo>
                <a:lnTo>
                  <a:pt x="0" y="0"/>
                </a:lnTo>
                <a:lnTo>
                  <a:pt x="0" y="914400"/>
                </a:lnTo>
                <a:lnTo>
                  <a:pt x="7144527" y="914400"/>
                </a:lnTo>
                <a:lnTo>
                  <a:pt x="7132318" y="789431"/>
                </a:lnTo>
                <a:cubicBezTo>
                  <a:pt x="7132318" y="491160"/>
                  <a:pt x="7234839" y="217597"/>
                  <a:pt x="7405504" y="4213"/>
                </a:cubicBezTo>
                <a:close/>
              </a:path>
            </a:pathLst>
          </a:custGeom>
          <a:solidFill>
            <a:srgbClr val="85C4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94EBFB8C-4646-4E85-837A-986A32B3F782}"/>
              </a:ext>
            </a:extLst>
          </p:cNvPr>
          <p:cNvSpPr/>
          <p:nvPr/>
        </p:nvSpPr>
        <p:spPr>
          <a:xfrm flipH="1">
            <a:off x="2392533" y="1613868"/>
            <a:ext cx="8427868" cy="1272640"/>
          </a:xfrm>
          <a:custGeom>
            <a:avLst/>
            <a:gdLst>
              <a:gd name="connsiteX0" fmla="*/ 8427868 w 8427868"/>
              <a:gd name="connsiteY0" fmla="*/ 0 h 914400"/>
              <a:gd name="connsiteX1" fmla="*/ 0 w 8427868"/>
              <a:gd name="connsiteY1" fmla="*/ 0 h 914400"/>
              <a:gd name="connsiteX2" fmla="*/ 0 w 8427868"/>
              <a:gd name="connsiteY2" fmla="*/ 914400 h 914400"/>
              <a:gd name="connsiteX3" fmla="*/ 7624477 w 8427868"/>
              <a:gd name="connsiteY3" fmla="*/ 914400 h 914400"/>
              <a:gd name="connsiteX4" fmla="*/ 7659773 w 8427868"/>
              <a:gd name="connsiteY4" fmla="*/ 887166 h 914400"/>
              <a:gd name="connsiteX5" fmla="*/ 8328659 w 8427868"/>
              <a:gd name="connsiteY5" fmla="*/ 676343 h 914400"/>
              <a:gd name="connsiteX6" fmla="*/ 8427868 w 8427868"/>
              <a:gd name="connsiteY6" fmla="*/ 681512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427868" h="914400">
                <a:moveTo>
                  <a:pt x="8427868" y="0"/>
                </a:moveTo>
                <a:lnTo>
                  <a:pt x="0" y="0"/>
                </a:lnTo>
                <a:lnTo>
                  <a:pt x="0" y="914400"/>
                </a:lnTo>
                <a:lnTo>
                  <a:pt x="7624477" y="914400"/>
                </a:lnTo>
                <a:lnTo>
                  <a:pt x="7659773" y="887166"/>
                </a:lnTo>
                <a:cubicBezTo>
                  <a:pt x="7850711" y="754063"/>
                  <a:pt x="8080889" y="676343"/>
                  <a:pt x="8328659" y="676343"/>
                </a:cubicBezTo>
                <a:lnTo>
                  <a:pt x="8427868" y="681512"/>
                </a:lnTo>
                <a:close/>
              </a:path>
            </a:pathLst>
          </a:custGeom>
          <a:solidFill>
            <a:srgbClr val="FF2B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9C80D54-78BE-4451-8EA5-61C2EDE4F46E}"/>
              </a:ext>
            </a:extLst>
          </p:cNvPr>
          <p:cNvSpPr txBox="1"/>
          <p:nvPr/>
        </p:nvSpPr>
        <p:spPr>
          <a:xfrm>
            <a:off x="370046" y="304456"/>
            <a:ext cx="5943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56595E"/>
                </a:solidFill>
                <a:latin typeface="Candara" panose="020E0502030303020204" pitchFamily="34" charset="0"/>
              </a:rPr>
              <a:t>Pre-processing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E708262B-8E02-4141-A2FE-56BDE89628F6}"/>
              </a:ext>
            </a:extLst>
          </p:cNvPr>
          <p:cNvSpPr>
            <a:spLocks noChangeAspect="1"/>
          </p:cNvSpPr>
          <p:nvPr/>
        </p:nvSpPr>
        <p:spPr>
          <a:xfrm>
            <a:off x="901337" y="1819970"/>
            <a:ext cx="2786743" cy="3371284"/>
          </a:xfrm>
          <a:custGeom>
            <a:avLst/>
            <a:gdLst>
              <a:gd name="connsiteX0" fmla="*/ 1203960 w 2468880"/>
              <a:gd name="connsiteY0" fmla="*/ 1185515 h 3133030"/>
              <a:gd name="connsiteX1" fmla="*/ 1234439 w 2468880"/>
              <a:gd name="connsiteY1" fmla="*/ 1185515 h 3133030"/>
              <a:gd name="connsiteX2" fmla="*/ 1242059 w 2468880"/>
              <a:gd name="connsiteY2" fmla="*/ 1193135 h 3133030"/>
              <a:gd name="connsiteX3" fmla="*/ 1242059 w 2468880"/>
              <a:gd name="connsiteY3" fmla="*/ 1890334 h 3133030"/>
              <a:gd name="connsiteX4" fmla="*/ 1261804 w 2468880"/>
              <a:gd name="connsiteY4" fmla="*/ 1896365 h 3133030"/>
              <a:gd name="connsiteX5" fmla="*/ 1289412 w 2468880"/>
              <a:gd name="connsiteY5" fmla="*/ 1929891 h 3133030"/>
              <a:gd name="connsiteX6" fmla="*/ 1290785 w 2468880"/>
              <a:gd name="connsiteY6" fmla="*/ 1936692 h 3133030"/>
              <a:gd name="connsiteX7" fmla="*/ 1775460 w 2468880"/>
              <a:gd name="connsiteY7" fmla="*/ 1936692 h 3133030"/>
              <a:gd name="connsiteX8" fmla="*/ 1783080 w 2468880"/>
              <a:gd name="connsiteY8" fmla="*/ 1944312 h 3133030"/>
              <a:gd name="connsiteX9" fmla="*/ 1783080 w 2468880"/>
              <a:gd name="connsiteY9" fmla="*/ 1974791 h 3133030"/>
              <a:gd name="connsiteX10" fmla="*/ 1775460 w 2468880"/>
              <a:gd name="connsiteY10" fmla="*/ 1982411 h 3133030"/>
              <a:gd name="connsiteX11" fmla="*/ 1290785 w 2468880"/>
              <a:gd name="connsiteY11" fmla="*/ 1982411 h 3133030"/>
              <a:gd name="connsiteX12" fmla="*/ 1289412 w 2468880"/>
              <a:gd name="connsiteY12" fmla="*/ 1989212 h 3133030"/>
              <a:gd name="connsiteX13" fmla="*/ 1219200 w 2468880"/>
              <a:gd name="connsiteY13" fmla="*/ 2035751 h 3133030"/>
              <a:gd name="connsiteX14" fmla="*/ 1143000 w 2468880"/>
              <a:gd name="connsiteY14" fmla="*/ 1959551 h 3133030"/>
              <a:gd name="connsiteX15" fmla="*/ 1189540 w 2468880"/>
              <a:gd name="connsiteY15" fmla="*/ 1889339 h 3133030"/>
              <a:gd name="connsiteX16" fmla="*/ 1196340 w 2468880"/>
              <a:gd name="connsiteY16" fmla="*/ 1887966 h 3133030"/>
              <a:gd name="connsiteX17" fmla="*/ 1196340 w 2468880"/>
              <a:gd name="connsiteY17" fmla="*/ 1193135 h 3133030"/>
              <a:gd name="connsiteX18" fmla="*/ 1203960 w 2468880"/>
              <a:gd name="connsiteY18" fmla="*/ 1185515 h 3133030"/>
              <a:gd name="connsiteX19" fmla="*/ 1138317 w 2468880"/>
              <a:gd name="connsiteY19" fmla="*/ 806163 h 3133030"/>
              <a:gd name="connsiteX20" fmla="*/ 1122249 w 2468880"/>
              <a:gd name="connsiteY20" fmla="*/ 806975 h 3133030"/>
              <a:gd name="connsiteX21" fmla="*/ 142144 w 2468880"/>
              <a:gd name="connsiteY21" fmla="*/ 1793322 h 3133030"/>
              <a:gd name="connsiteX22" fmla="*/ 140046 w 2468880"/>
              <a:gd name="connsiteY22" fmla="*/ 1837630 h 3133030"/>
              <a:gd name="connsiteX23" fmla="*/ 242206 w 2468880"/>
              <a:gd name="connsiteY23" fmla="*/ 1837630 h 3133030"/>
              <a:gd name="connsiteX24" fmla="*/ 364522 w 2468880"/>
              <a:gd name="connsiteY24" fmla="*/ 1933752 h 3133030"/>
              <a:gd name="connsiteX25" fmla="*/ 242206 w 2468880"/>
              <a:gd name="connsiteY25" fmla="*/ 2029873 h 3133030"/>
              <a:gd name="connsiteX26" fmla="*/ 145738 w 2468880"/>
              <a:gd name="connsiteY26" fmla="*/ 2029873 h 3133030"/>
              <a:gd name="connsiteX27" fmla="*/ 159452 w 2468880"/>
              <a:gd name="connsiteY27" fmla="*/ 2119730 h 3133030"/>
              <a:gd name="connsiteX28" fmla="*/ 1136107 w 2468880"/>
              <a:gd name="connsiteY28" fmla="*/ 2991524 h 3133030"/>
              <a:gd name="connsiteX29" fmla="*/ 1138317 w 2468880"/>
              <a:gd name="connsiteY29" fmla="*/ 2991621 h 3133030"/>
              <a:gd name="connsiteX30" fmla="*/ 1138317 w 2468880"/>
              <a:gd name="connsiteY30" fmla="*/ 2905554 h 3133030"/>
              <a:gd name="connsiteX31" fmla="*/ 1234439 w 2468880"/>
              <a:gd name="connsiteY31" fmla="*/ 2783238 h 3133030"/>
              <a:gd name="connsiteX32" fmla="*/ 1330560 w 2468880"/>
              <a:gd name="connsiteY32" fmla="*/ 2905554 h 3133030"/>
              <a:gd name="connsiteX33" fmla="*/ 1330560 w 2468880"/>
              <a:gd name="connsiteY33" fmla="*/ 2991016 h 3133030"/>
              <a:gd name="connsiteX34" fmla="*/ 1346630 w 2468880"/>
              <a:gd name="connsiteY34" fmla="*/ 2990205 h 3133030"/>
              <a:gd name="connsiteX35" fmla="*/ 2312086 w 2468880"/>
              <a:gd name="connsiteY35" fmla="*/ 2106307 h 3133030"/>
              <a:gd name="connsiteX36" fmla="*/ 2323015 w 2468880"/>
              <a:gd name="connsiteY36" fmla="*/ 2029873 h 3133030"/>
              <a:gd name="connsiteX37" fmla="*/ 2231532 w 2468880"/>
              <a:gd name="connsiteY37" fmla="*/ 2029873 h 3133030"/>
              <a:gd name="connsiteX38" fmla="*/ 2109216 w 2468880"/>
              <a:gd name="connsiteY38" fmla="*/ 1933751 h 3133030"/>
              <a:gd name="connsiteX39" fmla="*/ 2231532 w 2468880"/>
              <a:gd name="connsiteY39" fmla="*/ 1837630 h 3133030"/>
              <a:gd name="connsiteX40" fmla="*/ 2328833 w 2468880"/>
              <a:gd name="connsiteY40" fmla="*/ 1837630 h 3133030"/>
              <a:gd name="connsiteX41" fmla="*/ 2326735 w 2468880"/>
              <a:gd name="connsiteY41" fmla="*/ 1793322 h 3133030"/>
              <a:gd name="connsiteX42" fmla="*/ 1346630 w 2468880"/>
              <a:gd name="connsiteY42" fmla="*/ 806975 h 3133030"/>
              <a:gd name="connsiteX43" fmla="*/ 1330560 w 2468880"/>
              <a:gd name="connsiteY43" fmla="*/ 806163 h 3133030"/>
              <a:gd name="connsiteX44" fmla="*/ 1330560 w 2468880"/>
              <a:gd name="connsiteY44" fmla="*/ 907084 h 3133030"/>
              <a:gd name="connsiteX45" fmla="*/ 1234438 w 2468880"/>
              <a:gd name="connsiteY45" fmla="*/ 1029400 h 3133030"/>
              <a:gd name="connsiteX46" fmla="*/ 1138317 w 2468880"/>
              <a:gd name="connsiteY46" fmla="*/ 907084 h 3133030"/>
              <a:gd name="connsiteX47" fmla="*/ 1031240 w 2468880"/>
              <a:gd name="connsiteY47" fmla="*/ 0 h 3133030"/>
              <a:gd name="connsiteX48" fmla="*/ 1437638 w 2468880"/>
              <a:gd name="connsiteY48" fmla="*/ 0 h 3133030"/>
              <a:gd name="connsiteX49" fmla="*/ 1501139 w 2468880"/>
              <a:gd name="connsiteY49" fmla="*/ 63501 h 3133030"/>
              <a:gd name="connsiteX50" fmla="*/ 1501139 w 2468880"/>
              <a:gd name="connsiteY50" fmla="*/ 317498 h 3133030"/>
              <a:gd name="connsiteX51" fmla="*/ 1437638 w 2468880"/>
              <a:gd name="connsiteY51" fmla="*/ 380999 h 3133030"/>
              <a:gd name="connsiteX52" fmla="*/ 1373504 w 2468880"/>
              <a:gd name="connsiteY52" fmla="*/ 380999 h 3133030"/>
              <a:gd name="connsiteX53" fmla="*/ 1373504 w 2468880"/>
              <a:gd name="connsiteY53" fmla="*/ 672484 h 3133030"/>
              <a:gd name="connsiteX54" fmla="*/ 1483223 w 2468880"/>
              <a:gd name="connsiteY54" fmla="*/ 689229 h 3133030"/>
              <a:gd name="connsiteX55" fmla="*/ 1687078 w 2468880"/>
              <a:gd name="connsiteY55" fmla="*/ 749774 h 3133030"/>
              <a:gd name="connsiteX56" fmla="*/ 1830204 w 2468880"/>
              <a:gd name="connsiteY56" fmla="*/ 820847 h 3133030"/>
              <a:gd name="connsiteX57" fmla="*/ 1927397 w 2468880"/>
              <a:gd name="connsiteY57" fmla="*/ 697220 h 3133030"/>
              <a:gd name="connsiteX58" fmla="*/ 1896499 w 2468880"/>
              <a:gd name="connsiteY58" fmla="*/ 672928 h 3133030"/>
              <a:gd name="connsiteX59" fmla="*/ 1889958 w 2468880"/>
              <a:gd name="connsiteY59" fmla="*/ 618284 h 3133030"/>
              <a:gd name="connsiteX60" fmla="*/ 1986161 w 2468880"/>
              <a:gd name="connsiteY60" fmla="*/ 495916 h 3133030"/>
              <a:gd name="connsiteX61" fmla="*/ 2040805 w 2468880"/>
              <a:gd name="connsiteY61" fmla="*/ 489374 h 3133030"/>
              <a:gd name="connsiteX62" fmla="*/ 2236596 w 2468880"/>
              <a:gd name="connsiteY62" fmla="*/ 643300 h 3133030"/>
              <a:gd name="connsiteX63" fmla="*/ 2243137 w 2468880"/>
              <a:gd name="connsiteY63" fmla="*/ 697945 h 3133030"/>
              <a:gd name="connsiteX64" fmla="*/ 2146934 w 2468880"/>
              <a:gd name="connsiteY64" fmla="*/ 820313 h 3133030"/>
              <a:gd name="connsiteX65" fmla="*/ 2092290 w 2468880"/>
              <a:gd name="connsiteY65" fmla="*/ 826854 h 3133030"/>
              <a:gd name="connsiteX66" fmla="*/ 2061392 w 2468880"/>
              <a:gd name="connsiteY66" fmla="*/ 802563 h 3133030"/>
              <a:gd name="connsiteX67" fmla="*/ 1973172 w 2468880"/>
              <a:gd name="connsiteY67" fmla="*/ 914777 h 3133030"/>
              <a:gd name="connsiteX68" fmla="*/ 2042290 w 2468880"/>
              <a:gd name="connsiteY68" fmla="*/ 965171 h 3133030"/>
              <a:gd name="connsiteX69" fmla="*/ 2468880 w 2468880"/>
              <a:gd name="connsiteY69" fmla="*/ 1898590 h 3133030"/>
              <a:gd name="connsiteX70" fmla="*/ 1234440 w 2468880"/>
              <a:gd name="connsiteY70" fmla="*/ 3133030 h 3133030"/>
              <a:gd name="connsiteX71" fmla="*/ 0 w 2468880"/>
              <a:gd name="connsiteY71" fmla="*/ 1898590 h 3133030"/>
              <a:gd name="connsiteX72" fmla="*/ 426591 w 2468880"/>
              <a:gd name="connsiteY72" fmla="*/ 965171 h 3133030"/>
              <a:gd name="connsiteX73" fmla="*/ 491007 w 2468880"/>
              <a:gd name="connsiteY73" fmla="*/ 918204 h 3133030"/>
              <a:gd name="connsiteX74" fmla="*/ 410172 w 2468880"/>
              <a:gd name="connsiteY74" fmla="*/ 797336 h 3133030"/>
              <a:gd name="connsiteX75" fmla="*/ 377502 w 2468880"/>
              <a:gd name="connsiteY75" fmla="*/ 819185 h 3133030"/>
              <a:gd name="connsiteX76" fmla="*/ 323520 w 2468880"/>
              <a:gd name="connsiteY76" fmla="*/ 808471 h 3133030"/>
              <a:gd name="connsiteX77" fmla="*/ 236988 w 2468880"/>
              <a:gd name="connsiteY77" fmla="*/ 679084 h 3133030"/>
              <a:gd name="connsiteX78" fmla="*/ 247702 w 2468880"/>
              <a:gd name="connsiteY78" fmla="*/ 625102 h 3133030"/>
              <a:gd name="connsiteX79" fmla="*/ 454724 w 2468880"/>
              <a:gd name="connsiteY79" fmla="*/ 486649 h 3133030"/>
              <a:gd name="connsiteX80" fmla="*/ 508705 w 2468880"/>
              <a:gd name="connsiteY80" fmla="*/ 497363 h 3133030"/>
              <a:gd name="connsiteX81" fmla="*/ 595238 w 2468880"/>
              <a:gd name="connsiteY81" fmla="*/ 626751 h 3133030"/>
              <a:gd name="connsiteX82" fmla="*/ 584523 w 2468880"/>
              <a:gd name="connsiteY82" fmla="*/ 680732 h 3133030"/>
              <a:gd name="connsiteX83" fmla="*/ 551853 w 2468880"/>
              <a:gd name="connsiteY83" fmla="*/ 702582 h 3133030"/>
              <a:gd name="connsiteX84" fmla="*/ 632874 w 2468880"/>
              <a:gd name="connsiteY84" fmla="*/ 823728 h 3133030"/>
              <a:gd name="connsiteX85" fmla="*/ 781802 w 2468880"/>
              <a:gd name="connsiteY85" fmla="*/ 749774 h 3133030"/>
              <a:gd name="connsiteX86" fmla="*/ 985657 w 2468880"/>
              <a:gd name="connsiteY86" fmla="*/ 689229 h 3133030"/>
              <a:gd name="connsiteX87" fmla="*/ 1095374 w 2468880"/>
              <a:gd name="connsiteY87" fmla="*/ 672484 h 3133030"/>
              <a:gd name="connsiteX88" fmla="*/ 1095374 w 2468880"/>
              <a:gd name="connsiteY88" fmla="*/ 380999 h 3133030"/>
              <a:gd name="connsiteX89" fmla="*/ 1031240 w 2468880"/>
              <a:gd name="connsiteY89" fmla="*/ 380999 h 3133030"/>
              <a:gd name="connsiteX90" fmla="*/ 967739 w 2468880"/>
              <a:gd name="connsiteY90" fmla="*/ 317498 h 3133030"/>
              <a:gd name="connsiteX91" fmla="*/ 967739 w 2468880"/>
              <a:gd name="connsiteY91" fmla="*/ 63501 h 3133030"/>
              <a:gd name="connsiteX92" fmla="*/ 1031240 w 2468880"/>
              <a:gd name="connsiteY92" fmla="*/ 0 h 31330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2468880" h="3133030">
                <a:moveTo>
                  <a:pt x="1203960" y="1185515"/>
                </a:moveTo>
                <a:lnTo>
                  <a:pt x="1234439" y="1185515"/>
                </a:lnTo>
                <a:cubicBezTo>
                  <a:pt x="1238647" y="1185515"/>
                  <a:pt x="1242059" y="1188927"/>
                  <a:pt x="1242059" y="1193135"/>
                </a:cubicBezTo>
                <a:lnTo>
                  <a:pt x="1242059" y="1890334"/>
                </a:lnTo>
                <a:lnTo>
                  <a:pt x="1261804" y="1896365"/>
                </a:lnTo>
                <a:cubicBezTo>
                  <a:pt x="1273966" y="1904581"/>
                  <a:pt x="1283628" y="1916216"/>
                  <a:pt x="1289412" y="1929891"/>
                </a:cubicBezTo>
                <a:lnTo>
                  <a:pt x="1290785" y="1936692"/>
                </a:lnTo>
                <a:lnTo>
                  <a:pt x="1775460" y="1936692"/>
                </a:lnTo>
                <a:cubicBezTo>
                  <a:pt x="1779668" y="1936692"/>
                  <a:pt x="1783080" y="1940104"/>
                  <a:pt x="1783080" y="1944312"/>
                </a:cubicBezTo>
                <a:lnTo>
                  <a:pt x="1783080" y="1974791"/>
                </a:lnTo>
                <a:cubicBezTo>
                  <a:pt x="1783080" y="1978999"/>
                  <a:pt x="1779668" y="1982411"/>
                  <a:pt x="1775460" y="1982411"/>
                </a:cubicBezTo>
                <a:lnTo>
                  <a:pt x="1290785" y="1982411"/>
                </a:lnTo>
                <a:lnTo>
                  <a:pt x="1289412" y="1989212"/>
                </a:lnTo>
                <a:cubicBezTo>
                  <a:pt x="1277844" y="2016561"/>
                  <a:pt x="1250763" y="2035751"/>
                  <a:pt x="1219200" y="2035751"/>
                </a:cubicBezTo>
                <a:cubicBezTo>
                  <a:pt x="1177116" y="2035751"/>
                  <a:pt x="1143000" y="2001635"/>
                  <a:pt x="1143000" y="1959551"/>
                </a:cubicBezTo>
                <a:cubicBezTo>
                  <a:pt x="1143000" y="1927988"/>
                  <a:pt x="1162190" y="1900907"/>
                  <a:pt x="1189540" y="1889339"/>
                </a:cubicBezTo>
                <a:lnTo>
                  <a:pt x="1196340" y="1887966"/>
                </a:lnTo>
                <a:lnTo>
                  <a:pt x="1196340" y="1193135"/>
                </a:lnTo>
                <a:cubicBezTo>
                  <a:pt x="1196340" y="1188927"/>
                  <a:pt x="1199752" y="1185515"/>
                  <a:pt x="1203960" y="1185515"/>
                </a:cubicBezTo>
                <a:close/>
                <a:moveTo>
                  <a:pt x="1138317" y="806163"/>
                </a:moveTo>
                <a:lnTo>
                  <a:pt x="1122249" y="806975"/>
                </a:lnTo>
                <a:cubicBezTo>
                  <a:pt x="603521" y="859654"/>
                  <a:pt x="191607" y="1273649"/>
                  <a:pt x="142144" y="1793322"/>
                </a:cubicBezTo>
                <a:lnTo>
                  <a:pt x="140046" y="1837630"/>
                </a:lnTo>
                <a:lnTo>
                  <a:pt x="242206" y="1837630"/>
                </a:lnTo>
                <a:cubicBezTo>
                  <a:pt x="309759" y="1837630"/>
                  <a:pt x="364522" y="1880665"/>
                  <a:pt x="364522" y="1933752"/>
                </a:cubicBezTo>
                <a:cubicBezTo>
                  <a:pt x="364522" y="1986838"/>
                  <a:pt x="309759" y="2029873"/>
                  <a:pt x="242206" y="2029873"/>
                </a:cubicBezTo>
                <a:lnTo>
                  <a:pt x="145738" y="2029873"/>
                </a:lnTo>
                <a:lnTo>
                  <a:pt x="159452" y="2119730"/>
                </a:lnTo>
                <a:cubicBezTo>
                  <a:pt x="255375" y="2588491"/>
                  <a:pt x="650207" y="2948370"/>
                  <a:pt x="1136107" y="2991524"/>
                </a:cubicBezTo>
                <a:lnTo>
                  <a:pt x="1138317" y="2991621"/>
                </a:lnTo>
                <a:lnTo>
                  <a:pt x="1138317" y="2905554"/>
                </a:lnTo>
                <a:cubicBezTo>
                  <a:pt x="1138317" y="2838001"/>
                  <a:pt x="1181352" y="2783238"/>
                  <a:pt x="1234439" y="2783238"/>
                </a:cubicBezTo>
                <a:cubicBezTo>
                  <a:pt x="1287525" y="2783238"/>
                  <a:pt x="1330560" y="2838001"/>
                  <a:pt x="1330560" y="2905554"/>
                </a:cubicBezTo>
                <a:lnTo>
                  <a:pt x="1330560" y="2991016"/>
                </a:lnTo>
                <a:lnTo>
                  <a:pt x="1346630" y="2990205"/>
                </a:lnTo>
                <a:cubicBezTo>
                  <a:pt x="1830776" y="2941037"/>
                  <a:pt x="2221876" y="2577124"/>
                  <a:pt x="2312086" y="2106307"/>
                </a:cubicBezTo>
                <a:lnTo>
                  <a:pt x="2323015" y="2029873"/>
                </a:lnTo>
                <a:lnTo>
                  <a:pt x="2231532" y="2029873"/>
                </a:lnTo>
                <a:cubicBezTo>
                  <a:pt x="2163979" y="2029873"/>
                  <a:pt x="2109216" y="1986838"/>
                  <a:pt x="2109216" y="1933751"/>
                </a:cubicBezTo>
                <a:cubicBezTo>
                  <a:pt x="2109216" y="1880665"/>
                  <a:pt x="2163979" y="1837630"/>
                  <a:pt x="2231532" y="1837630"/>
                </a:cubicBezTo>
                <a:lnTo>
                  <a:pt x="2328833" y="1837630"/>
                </a:lnTo>
                <a:lnTo>
                  <a:pt x="2326735" y="1793322"/>
                </a:lnTo>
                <a:cubicBezTo>
                  <a:pt x="2277272" y="1273649"/>
                  <a:pt x="1865358" y="859654"/>
                  <a:pt x="1346630" y="806975"/>
                </a:cubicBezTo>
                <a:lnTo>
                  <a:pt x="1330560" y="806163"/>
                </a:lnTo>
                <a:lnTo>
                  <a:pt x="1330560" y="907084"/>
                </a:lnTo>
                <a:cubicBezTo>
                  <a:pt x="1330560" y="974637"/>
                  <a:pt x="1287525" y="1029400"/>
                  <a:pt x="1234438" y="1029400"/>
                </a:cubicBezTo>
                <a:cubicBezTo>
                  <a:pt x="1181352" y="1029400"/>
                  <a:pt x="1138317" y="974637"/>
                  <a:pt x="1138317" y="907084"/>
                </a:cubicBezTo>
                <a:close/>
                <a:moveTo>
                  <a:pt x="1031240" y="0"/>
                </a:moveTo>
                <a:lnTo>
                  <a:pt x="1437638" y="0"/>
                </a:lnTo>
                <a:cubicBezTo>
                  <a:pt x="1472709" y="0"/>
                  <a:pt x="1501139" y="28430"/>
                  <a:pt x="1501139" y="63501"/>
                </a:cubicBezTo>
                <a:lnTo>
                  <a:pt x="1501139" y="317498"/>
                </a:lnTo>
                <a:cubicBezTo>
                  <a:pt x="1501139" y="352569"/>
                  <a:pt x="1472709" y="380999"/>
                  <a:pt x="1437638" y="380999"/>
                </a:cubicBezTo>
                <a:lnTo>
                  <a:pt x="1373504" y="380999"/>
                </a:lnTo>
                <a:lnTo>
                  <a:pt x="1373504" y="672484"/>
                </a:lnTo>
                <a:lnTo>
                  <a:pt x="1483223" y="689229"/>
                </a:lnTo>
                <a:cubicBezTo>
                  <a:pt x="1553537" y="703617"/>
                  <a:pt x="1621674" y="723984"/>
                  <a:pt x="1687078" y="749774"/>
                </a:cubicBezTo>
                <a:lnTo>
                  <a:pt x="1830204" y="820847"/>
                </a:lnTo>
                <a:lnTo>
                  <a:pt x="1927397" y="697220"/>
                </a:lnTo>
                <a:lnTo>
                  <a:pt x="1896499" y="672928"/>
                </a:lnTo>
                <a:cubicBezTo>
                  <a:pt x="1879603" y="659645"/>
                  <a:pt x="1876674" y="635180"/>
                  <a:pt x="1889958" y="618284"/>
                </a:cubicBezTo>
                <a:lnTo>
                  <a:pt x="1986161" y="495916"/>
                </a:lnTo>
                <a:cubicBezTo>
                  <a:pt x="1999444" y="479020"/>
                  <a:pt x="2023909" y="476091"/>
                  <a:pt x="2040805" y="489374"/>
                </a:cubicBezTo>
                <a:lnTo>
                  <a:pt x="2236596" y="643300"/>
                </a:lnTo>
                <a:cubicBezTo>
                  <a:pt x="2253492" y="656584"/>
                  <a:pt x="2256420" y="681049"/>
                  <a:pt x="2243137" y="697945"/>
                </a:cubicBezTo>
                <a:lnTo>
                  <a:pt x="2146934" y="820313"/>
                </a:lnTo>
                <a:cubicBezTo>
                  <a:pt x="2133651" y="837209"/>
                  <a:pt x="2109186" y="840138"/>
                  <a:pt x="2092290" y="826854"/>
                </a:cubicBezTo>
                <a:lnTo>
                  <a:pt x="2061392" y="802563"/>
                </a:lnTo>
                <a:lnTo>
                  <a:pt x="1973172" y="914777"/>
                </a:lnTo>
                <a:lnTo>
                  <a:pt x="2042290" y="965171"/>
                </a:lnTo>
                <a:cubicBezTo>
                  <a:pt x="2303590" y="1191518"/>
                  <a:pt x="2468881" y="1525752"/>
                  <a:pt x="2468880" y="1898590"/>
                </a:cubicBezTo>
                <a:cubicBezTo>
                  <a:pt x="2468880" y="2580352"/>
                  <a:pt x="1916202" y="3133030"/>
                  <a:pt x="1234440" y="3133030"/>
                </a:cubicBezTo>
                <a:cubicBezTo>
                  <a:pt x="552678" y="3133030"/>
                  <a:pt x="0" y="2580352"/>
                  <a:pt x="0" y="1898590"/>
                </a:cubicBezTo>
                <a:cubicBezTo>
                  <a:pt x="0" y="1525752"/>
                  <a:pt x="165291" y="1191518"/>
                  <a:pt x="426591" y="965171"/>
                </a:cubicBezTo>
                <a:lnTo>
                  <a:pt x="491007" y="918204"/>
                </a:lnTo>
                <a:lnTo>
                  <a:pt x="410172" y="797336"/>
                </a:lnTo>
                <a:lnTo>
                  <a:pt x="377502" y="819185"/>
                </a:lnTo>
                <a:cubicBezTo>
                  <a:pt x="359637" y="831133"/>
                  <a:pt x="335469" y="826337"/>
                  <a:pt x="323520" y="808471"/>
                </a:cubicBezTo>
                <a:lnTo>
                  <a:pt x="236988" y="679084"/>
                </a:lnTo>
                <a:cubicBezTo>
                  <a:pt x="225040" y="661218"/>
                  <a:pt x="229837" y="637050"/>
                  <a:pt x="247702" y="625102"/>
                </a:cubicBezTo>
                <a:lnTo>
                  <a:pt x="454724" y="486649"/>
                </a:lnTo>
                <a:cubicBezTo>
                  <a:pt x="472589" y="474701"/>
                  <a:pt x="496757" y="479498"/>
                  <a:pt x="508705" y="497363"/>
                </a:cubicBezTo>
                <a:lnTo>
                  <a:pt x="595238" y="626751"/>
                </a:lnTo>
                <a:cubicBezTo>
                  <a:pt x="607186" y="644616"/>
                  <a:pt x="602389" y="668784"/>
                  <a:pt x="584523" y="680732"/>
                </a:cubicBezTo>
                <a:lnTo>
                  <a:pt x="551853" y="702582"/>
                </a:lnTo>
                <a:lnTo>
                  <a:pt x="632874" y="823728"/>
                </a:lnTo>
                <a:lnTo>
                  <a:pt x="781802" y="749774"/>
                </a:lnTo>
                <a:cubicBezTo>
                  <a:pt x="847207" y="723984"/>
                  <a:pt x="915343" y="703617"/>
                  <a:pt x="985657" y="689229"/>
                </a:cubicBezTo>
                <a:lnTo>
                  <a:pt x="1095374" y="672484"/>
                </a:lnTo>
                <a:lnTo>
                  <a:pt x="1095374" y="380999"/>
                </a:lnTo>
                <a:lnTo>
                  <a:pt x="1031240" y="380999"/>
                </a:lnTo>
                <a:cubicBezTo>
                  <a:pt x="996169" y="380999"/>
                  <a:pt x="967739" y="352569"/>
                  <a:pt x="967739" y="317498"/>
                </a:cubicBezTo>
                <a:lnTo>
                  <a:pt x="967739" y="63501"/>
                </a:lnTo>
                <a:cubicBezTo>
                  <a:pt x="967739" y="28430"/>
                  <a:pt x="996169" y="0"/>
                  <a:pt x="1031240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Text Box 10">
            <a:extLst>
              <a:ext uri="{FF2B5EF4-FFF2-40B4-BE49-F238E27FC236}">
                <a16:creationId xmlns:a16="http://schemas.microsoft.com/office/drawing/2014/main" id="{B22F3AF7-AB49-4495-B867-38798B252F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11186" y="1613868"/>
            <a:ext cx="6326834" cy="12464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0960" tIns="30480" rIns="60960" bIns="30480">
            <a:spAutoFit/>
          </a:bodyPr>
          <a:lstStyle/>
          <a:p>
            <a:pPr marL="400050" indent="-400050">
              <a:buFont typeface="+mj-lt"/>
              <a:buAutoNum type="romanLcPeriod"/>
            </a:pPr>
            <a:r>
              <a:rPr lang="en-US" sz="1500" b="1" dirty="0">
                <a:solidFill>
                  <a:schemeClr val="bg1"/>
                </a:solidFill>
                <a:latin typeface="Candara" panose="020E0502030303020204" pitchFamily="34" charset="0"/>
              </a:rPr>
              <a:t>Normalization</a:t>
            </a: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en-US" sz="1500" b="1" dirty="0">
                <a:solidFill>
                  <a:schemeClr val="bg1"/>
                </a:solidFill>
                <a:latin typeface="Candara" panose="020E0502030303020204" pitchFamily="34" charset="0"/>
              </a:rPr>
              <a:t>Removes un-necessary artefacts </a:t>
            </a: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en-US" sz="1500" b="1" dirty="0">
                <a:solidFill>
                  <a:schemeClr val="bg1"/>
                </a:solidFill>
                <a:latin typeface="Candara" panose="020E0502030303020204" pitchFamily="34" charset="0"/>
              </a:rPr>
              <a:t>Reduces the time complexity for training and classification.</a:t>
            </a: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en-US" sz="1500" b="1" dirty="0">
                <a:solidFill>
                  <a:schemeClr val="bg1"/>
                </a:solidFill>
                <a:latin typeface="Candara" panose="020E0502030303020204" pitchFamily="34" charset="0"/>
              </a:rPr>
              <a:t>Min-Max method is adopted for normalization.</a:t>
            </a:r>
          </a:p>
          <a:p>
            <a:endParaRPr lang="en-US" sz="1500" b="1" dirty="0">
              <a:solidFill>
                <a:schemeClr val="bg1"/>
              </a:solidFill>
              <a:latin typeface="Candara" panose="020E0502030303020204" pitchFamily="34" charset="0"/>
            </a:endParaRPr>
          </a:p>
          <a:p>
            <a:endParaRPr lang="en-US" sz="200" b="1" dirty="0">
              <a:solidFill>
                <a:srgbClr val="00B0F0"/>
              </a:solidFill>
              <a:latin typeface="Candara" panose="020E0502030303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7E7D856-213D-4C98-A37F-09F8618482E7}"/>
              </a:ext>
            </a:extLst>
          </p:cNvPr>
          <p:cNvSpPr txBox="1"/>
          <p:nvPr/>
        </p:nvSpPr>
        <p:spPr>
          <a:xfrm>
            <a:off x="9832643" y="1861671"/>
            <a:ext cx="914400" cy="83099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  <a:latin typeface="Lato"/>
              </a:rPr>
              <a:t>01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7CAAA77-E6E2-46BA-B062-A86BDB49CCEB}"/>
              </a:ext>
            </a:extLst>
          </p:cNvPr>
          <p:cNvSpPr txBox="1"/>
          <p:nvPr/>
        </p:nvSpPr>
        <p:spPr>
          <a:xfrm>
            <a:off x="9832643" y="2970986"/>
            <a:ext cx="914400" cy="83099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  <a:latin typeface="Lato"/>
              </a:rPr>
              <a:t>02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636A5F6-5A52-4A16-92B2-992217BA6F69}"/>
              </a:ext>
            </a:extLst>
          </p:cNvPr>
          <p:cNvSpPr txBox="1"/>
          <p:nvPr/>
        </p:nvSpPr>
        <p:spPr>
          <a:xfrm>
            <a:off x="9832643" y="4080301"/>
            <a:ext cx="914400" cy="83099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  <a:latin typeface="Lato"/>
              </a:rPr>
              <a:t>03</a:t>
            </a:r>
          </a:p>
        </p:txBody>
      </p:sp>
      <p:sp>
        <p:nvSpPr>
          <p:cNvPr id="24" name="Text Box 10">
            <a:extLst>
              <a:ext uri="{FF2B5EF4-FFF2-40B4-BE49-F238E27FC236}">
                <a16:creationId xmlns:a16="http://schemas.microsoft.com/office/drawing/2014/main" id="{B28CDF98-A925-4DF2-8195-A833257C9D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87066" y="3052272"/>
            <a:ext cx="5950953" cy="7540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0960" tIns="30480" rIns="60960" bIns="30480">
            <a:spAutoFit/>
          </a:bodyPr>
          <a:lstStyle/>
          <a:p>
            <a:r>
              <a:rPr lang="en-US" sz="1500" b="1" dirty="0">
                <a:solidFill>
                  <a:schemeClr val="bg1"/>
                </a:solidFill>
                <a:latin typeface="Candara" panose="020E0502030303020204" pitchFamily="34" charset="0"/>
              </a:rPr>
              <a:t>ii.     Segmentation</a:t>
            </a:r>
            <a:endParaRPr lang="en-US" sz="1500" b="1" dirty="0">
              <a:solidFill>
                <a:srgbClr val="00B0F0"/>
              </a:solidFill>
              <a:latin typeface="Candara" panose="020E0502030303020204" pitchFamily="34" charset="0"/>
            </a:endParaRPr>
          </a:p>
          <a:p>
            <a:pPr marL="628650" lvl="1" indent="-171450">
              <a:buFont typeface="Wingdings" panose="05000000000000000000" pitchFamily="2" charset="2"/>
              <a:buChar char="q"/>
            </a:pPr>
            <a:r>
              <a:rPr lang="en-US" sz="1500" dirty="0">
                <a:solidFill>
                  <a:schemeClr val="bg1"/>
                </a:solidFill>
                <a:latin typeface="Candara" panose="020E0502030303020204" pitchFamily="34" charset="0"/>
              </a:rPr>
              <a:t>Signal is sectioned into 250 ms frames to remove the non-breathing and silent parts.</a:t>
            </a:r>
          </a:p>
        </p:txBody>
      </p:sp>
      <p:sp>
        <p:nvSpPr>
          <p:cNvPr id="26" name="Text Box 10">
            <a:extLst>
              <a:ext uri="{FF2B5EF4-FFF2-40B4-BE49-F238E27FC236}">
                <a16:creationId xmlns:a16="http://schemas.microsoft.com/office/drawing/2014/main" id="{AA64D0AD-8111-4FB9-98F2-7865E67073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88079" y="4149550"/>
            <a:ext cx="6144563" cy="984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0960" tIns="30480" rIns="60960" bIns="30480">
            <a:spAutoFit/>
          </a:bodyPr>
          <a:lstStyle/>
          <a:p>
            <a:r>
              <a:rPr lang="en-US" sz="1500" b="1" dirty="0">
                <a:solidFill>
                  <a:schemeClr val="bg1"/>
                </a:solidFill>
                <a:latin typeface="Candara" panose="020E0502030303020204" pitchFamily="34" charset="0"/>
              </a:rPr>
              <a:t>iii.     Filtration</a:t>
            </a:r>
            <a:endParaRPr lang="en-US" sz="1500" b="1" dirty="0">
              <a:solidFill>
                <a:srgbClr val="00B0F0"/>
              </a:solidFill>
              <a:latin typeface="Candara" panose="020E0502030303020204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500" dirty="0">
                <a:solidFill>
                  <a:schemeClr val="bg1"/>
                </a:solidFill>
                <a:latin typeface="Candara" panose="020E0502030303020204" pitchFamily="34" charset="0"/>
              </a:rPr>
              <a:t>Butterworth bandpass filter of tenth order with a sampling frequency of 44.1 kHz is designed. 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500" dirty="0">
                <a:solidFill>
                  <a:schemeClr val="bg1"/>
                </a:solidFill>
                <a:latin typeface="Candara" panose="020E0502030303020204" pitchFamily="34" charset="0"/>
              </a:rPr>
              <a:t>Range lies from 250 Hz to 2000 Hz.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7389587" y="2409625"/>
                <a:ext cx="2578334" cy="44480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110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𝑁𝑜𝑟𝑚𝑎𝑙𝑖𝑧𝑒𝑑</m:t>
                      </m:r>
                      <m:r>
                        <a:rPr lang="en-IN" sz="1100" i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sz="1100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𝐿𝑆</m:t>
                      </m:r>
                      <m:r>
                        <a:rPr lang="en-IN" sz="1100" i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11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"/>
                              <m:ctrlPr>
                                <a:rPr lang="en-IN" sz="11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11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𝐿𝑆</m:t>
                              </m:r>
                              <m:r>
                                <a:rPr lang="en-IN" sz="1100" i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IN" sz="11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𝑚𝑖</m:t>
                              </m:r>
                              <m:func>
                                <m:funcPr>
                                  <m:ctrlPr>
                                    <a:rPr lang="en-IN" sz="11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IN" sz="11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fName>
                                <m:e>
                                  <m:r>
                                    <a:rPr lang="en-IN" sz="1100" i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</m:e>
                              </m:func>
                              <m:r>
                                <a:rPr lang="en-IN" sz="11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𝐿𝑆</m:t>
                              </m:r>
                            </m:e>
                          </m:d>
                        </m:num>
                        <m:den>
                          <m:func>
                            <m:funcPr>
                              <m:ctrlPr>
                                <a:rPr lang="en-IN" sz="11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IN" sz="11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IN" sz="11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IN" sz="11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𝐿𝑆</m:t>
                                  </m:r>
                                </m:e>
                              </m:d>
                            </m:e>
                          </m:func>
                          <m:r>
                            <a:rPr lang="en-IN" sz="1100" i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IN" sz="11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IN" sz="11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IN" sz="11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IN" sz="11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𝐿𝑆</m:t>
                                  </m:r>
                                </m:e>
                              </m:d>
                            </m:e>
                          </m:func>
                        </m:den>
                      </m:f>
                    </m:oMath>
                  </m:oMathPara>
                </a14:m>
                <a:endParaRPr lang="en-IN" sz="1100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9587" y="2409625"/>
                <a:ext cx="2578334" cy="444802"/>
              </a:xfrm>
              <a:prstGeom prst="rect">
                <a:avLst/>
              </a:prstGeom>
              <a:blipFill rotWithShape="0">
                <a:blip r:embed="rId2"/>
                <a:stretch>
                  <a:fillRect t="-56164" r="-4019" b="-4657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68311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500"/>
                            </p:stCondLst>
                            <p:childTnLst>
                              <p:par>
                                <p:cTn id="4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500"/>
                            </p:stCondLst>
                            <p:childTnLst>
                              <p:par>
                                <p:cTn id="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6500"/>
                            </p:stCondLst>
                            <p:childTnLst>
                              <p:par>
                                <p:cTn id="6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7000"/>
                            </p:stCondLst>
                            <p:childTnLst>
                              <p:par>
                                <p:cTn id="6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7500"/>
                            </p:stCondLst>
                            <p:childTnLst>
                              <p:par>
                                <p:cTn id="7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8500"/>
                            </p:stCondLst>
                            <p:childTnLst>
                              <p:par>
                                <p:cTn id="8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9000"/>
                            </p:stCondLst>
                            <p:childTnLst>
                              <p:par>
                                <p:cTn id="8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9500"/>
                            </p:stCondLst>
                            <p:childTnLst>
                              <p:par>
                                <p:cTn id="9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10000"/>
                            </p:stCondLst>
                            <p:childTnLst>
                              <p:par>
                                <p:cTn id="9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14" grpId="0" animBg="1"/>
      <p:bldP spid="12" grpId="0" animBg="1"/>
      <p:bldP spid="10" grpId="0" animBg="1"/>
      <p:bldP spid="8" grpId="0"/>
      <p:bldP spid="15" grpId="0" animBg="1"/>
      <p:bldP spid="16" grpId="0"/>
      <p:bldP spid="20" grpId="0"/>
      <p:bldP spid="22" grpId="0"/>
      <p:bldP spid="23" grpId="0"/>
      <p:bldP spid="24" grpId="0"/>
      <p:bldP spid="26" grpId="0"/>
      <p:bldP spid="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C9C80D54-78BE-4451-8EA5-61C2EDE4F46E}"/>
              </a:ext>
            </a:extLst>
          </p:cNvPr>
          <p:cNvSpPr txBox="1"/>
          <p:nvPr/>
        </p:nvSpPr>
        <p:spPr>
          <a:xfrm>
            <a:off x="1187355" y="227929"/>
            <a:ext cx="1030406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rgbClr val="56595E"/>
                </a:solidFill>
                <a:latin typeface="Candara" panose="020E0502030303020204" pitchFamily="34" charset="0"/>
              </a:rPr>
              <a:t>Lung Signal After Pre-processing</a:t>
            </a:r>
          </a:p>
          <a:p>
            <a:pPr algn="ctr"/>
            <a:endParaRPr lang="en-US" sz="4400" b="1" dirty="0">
              <a:solidFill>
                <a:srgbClr val="56595E"/>
              </a:solidFill>
              <a:latin typeface="Candara" panose="020E0502030303020204" pitchFamily="34" charset="0"/>
            </a:endParaRPr>
          </a:p>
        </p:txBody>
      </p:sp>
      <p:sp>
        <p:nvSpPr>
          <p:cNvPr id="5" name="Text Placeholder 2"/>
          <p:cNvSpPr txBox="1">
            <a:spLocks/>
          </p:cNvSpPr>
          <p:nvPr/>
        </p:nvSpPr>
        <p:spPr>
          <a:xfrm>
            <a:off x="324480" y="1121794"/>
            <a:ext cx="5686110" cy="82391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Time Domain Representation</a:t>
            </a:r>
            <a:endParaRPr lang="en-IN" sz="20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Text Placeholder 2"/>
          <p:cNvSpPr txBox="1">
            <a:spLocks/>
          </p:cNvSpPr>
          <p:nvPr/>
        </p:nvSpPr>
        <p:spPr>
          <a:xfrm>
            <a:off x="5896290" y="709838"/>
            <a:ext cx="5686110" cy="823912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 dirty="0"/>
          </a:p>
          <a:p>
            <a:pPr marL="0" indent="0" algn="ctr">
              <a:buNone/>
            </a:pPr>
            <a:r>
              <a:rPr 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Frequency Domain Representation</a:t>
            </a:r>
            <a:endParaRPr lang="en-IN" sz="24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320" y="1533750"/>
            <a:ext cx="5334000" cy="483550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9385" y="1533751"/>
            <a:ext cx="5334000" cy="4835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162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5" grpId="0"/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C78ED-6B2D-4CF8-B5F8-51F1768B07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2776538"/>
            <a:ext cx="9144000" cy="138118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800" kern="1200" dirty="0">
                <a:solidFill>
                  <a:schemeClr val="bg2"/>
                </a:solidFill>
                <a:latin typeface="Britannic Bold" panose="020B0903060703020204" pitchFamily="34" charset="0"/>
              </a:rPr>
              <a:t>MOTIVATION</a:t>
            </a:r>
          </a:p>
        </p:txBody>
      </p:sp>
    </p:spTree>
    <p:extLst>
      <p:ext uri="{BB962C8B-B14F-4D97-AF65-F5344CB8AC3E}">
        <p14:creationId xmlns:p14="http://schemas.microsoft.com/office/powerpoint/2010/main" val="120732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9"/>
          <p:cNvSpPr/>
          <p:nvPr/>
        </p:nvSpPr>
        <p:spPr>
          <a:xfrm flipH="1">
            <a:off x="7227996" y="1745531"/>
            <a:ext cx="987777" cy="719667"/>
          </a:xfrm>
          <a:custGeom>
            <a:avLst/>
            <a:gdLst>
              <a:gd name="connsiteX0" fmla="*/ 889000 w 889000"/>
              <a:gd name="connsiteY0" fmla="*/ 647700 h 647700"/>
              <a:gd name="connsiteX1" fmla="*/ 0 w 889000"/>
              <a:gd name="connsiteY1" fmla="*/ 0 h 647700"/>
              <a:gd name="connsiteX0" fmla="*/ 889000 w 889000"/>
              <a:gd name="connsiteY0" fmla="*/ 647700 h 647700"/>
              <a:gd name="connsiteX1" fmla="*/ 0 w 889000"/>
              <a:gd name="connsiteY1" fmla="*/ 0 h 647700"/>
              <a:gd name="connsiteX0" fmla="*/ 889000 w 889000"/>
              <a:gd name="connsiteY0" fmla="*/ 647700 h 647700"/>
              <a:gd name="connsiteX1" fmla="*/ 0 w 889000"/>
              <a:gd name="connsiteY1" fmla="*/ 0 h 647700"/>
              <a:gd name="connsiteX0" fmla="*/ 889000 w 889000"/>
              <a:gd name="connsiteY0" fmla="*/ 647700 h 647700"/>
              <a:gd name="connsiteX1" fmla="*/ 0 w 889000"/>
              <a:gd name="connsiteY1" fmla="*/ 0 h 64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89000" h="647700">
                <a:moveTo>
                  <a:pt x="889000" y="647700"/>
                </a:moveTo>
                <a:cubicBezTo>
                  <a:pt x="770467" y="431800"/>
                  <a:pt x="639233" y="95250"/>
                  <a:pt x="0" y="0"/>
                </a:cubicBezTo>
              </a:path>
            </a:pathLst>
          </a:custGeom>
          <a:ln w="19050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2" name="Freeform 11"/>
          <p:cNvSpPr/>
          <p:nvPr/>
        </p:nvSpPr>
        <p:spPr>
          <a:xfrm flipH="1" flipV="1">
            <a:off x="7227996" y="3963798"/>
            <a:ext cx="987777" cy="719667"/>
          </a:xfrm>
          <a:custGeom>
            <a:avLst/>
            <a:gdLst>
              <a:gd name="connsiteX0" fmla="*/ 889000 w 889000"/>
              <a:gd name="connsiteY0" fmla="*/ 647700 h 647700"/>
              <a:gd name="connsiteX1" fmla="*/ 0 w 889000"/>
              <a:gd name="connsiteY1" fmla="*/ 0 h 647700"/>
              <a:gd name="connsiteX0" fmla="*/ 889000 w 889000"/>
              <a:gd name="connsiteY0" fmla="*/ 647700 h 647700"/>
              <a:gd name="connsiteX1" fmla="*/ 0 w 889000"/>
              <a:gd name="connsiteY1" fmla="*/ 0 h 647700"/>
              <a:gd name="connsiteX0" fmla="*/ 889000 w 889000"/>
              <a:gd name="connsiteY0" fmla="*/ 647700 h 647700"/>
              <a:gd name="connsiteX1" fmla="*/ 0 w 889000"/>
              <a:gd name="connsiteY1" fmla="*/ 0 h 647700"/>
              <a:gd name="connsiteX0" fmla="*/ 889000 w 889000"/>
              <a:gd name="connsiteY0" fmla="*/ 647700 h 647700"/>
              <a:gd name="connsiteX1" fmla="*/ 0 w 889000"/>
              <a:gd name="connsiteY1" fmla="*/ 0 h 64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89000" h="647700">
                <a:moveTo>
                  <a:pt x="889000" y="647700"/>
                </a:moveTo>
                <a:cubicBezTo>
                  <a:pt x="770467" y="431800"/>
                  <a:pt x="639233" y="95250"/>
                  <a:pt x="0" y="0"/>
                </a:cubicBezTo>
              </a:path>
            </a:pathLst>
          </a:custGeom>
          <a:ln w="19050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rtl="0"/>
            <a:endParaRPr lang="en-US" sz="2400"/>
          </a:p>
        </p:txBody>
      </p:sp>
      <p:cxnSp>
        <p:nvCxnSpPr>
          <p:cNvPr id="15" name="Straight Connector 14"/>
          <p:cNvCxnSpPr/>
          <p:nvPr/>
        </p:nvCxnSpPr>
        <p:spPr>
          <a:xfrm flipH="1">
            <a:off x="7465907" y="3213797"/>
            <a:ext cx="731520" cy="2117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Freeform 15"/>
          <p:cNvSpPr/>
          <p:nvPr/>
        </p:nvSpPr>
        <p:spPr>
          <a:xfrm>
            <a:off x="3976230" y="1745531"/>
            <a:ext cx="987777" cy="719667"/>
          </a:xfrm>
          <a:custGeom>
            <a:avLst/>
            <a:gdLst>
              <a:gd name="connsiteX0" fmla="*/ 889000 w 889000"/>
              <a:gd name="connsiteY0" fmla="*/ 647700 h 647700"/>
              <a:gd name="connsiteX1" fmla="*/ 0 w 889000"/>
              <a:gd name="connsiteY1" fmla="*/ 0 h 647700"/>
              <a:gd name="connsiteX0" fmla="*/ 889000 w 889000"/>
              <a:gd name="connsiteY0" fmla="*/ 647700 h 647700"/>
              <a:gd name="connsiteX1" fmla="*/ 0 w 889000"/>
              <a:gd name="connsiteY1" fmla="*/ 0 h 647700"/>
              <a:gd name="connsiteX0" fmla="*/ 889000 w 889000"/>
              <a:gd name="connsiteY0" fmla="*/ 647700 h 647700"/>
              <a:gd name="connsiteX1" fmla="*/ 0 w 889000"/>
              <a:gd name="connsiteY1" fmla="*/ 0 h 647700"/>
              <a:gd name="connsiteX0" fmla="*/ 889000 w 889000"/>
              <a:gd name="connsiteY0" fmla="*/ 647700 h 647700"/>
              <a:gd name="connsiteX1" fmla="*/ 0 w 889000"/>
              <a:gd name="connsiteY1" fmla="*/ 0 h 64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89000" h="647700">
                <a:moveTo>
                  <a:pt x="889000" y="647700"/>
                </a:moveTo>
                <a:cubicBezTo>
                  <a:pt x="770467" y="431800"/>
                  <a:pt x="639233" y="95250"/>
                  <a:pt x="0" y="0"/>
                </a:cubicBezTo>
              </a:path>
            </a:pathLst>
          </a:custGeom>
          <a:ln w="19050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8" name="Freeform 17"/>
          <p:cNvSpPr/>
          <p:nvPr/>
        </p:nvSpPr>
        <p:spPr>
          <a:xfrm flipV="1">
            <a:off x="4025124" y="3963797"/>
            <a:ext cx="938883" cy="659301"/>
          </a:xfrm>
          <a:custGeom>
            <a:avLst/>
            <a:gdLst>
              <a:gd name="connsiteX0" fmla="*/ 889000 w 889000"/>
              <a:gd name="connsiteY0" fmla="*/ 647700 h 647700"/>
              <a:gd name="connsiteX1" fmla="*/ 0 w 889000"/>
              <a:gd name="connsiteY1" fmla="*/ 0 h 647700"/>
              <a:gd name="connsiteX0" fmla="*/ 889000 w 889000"/>
              <a:gd name="connsiteY0" fmla="*/ 647700 h 647700"/>
              <a:gd name="connsiteX1" fmla="*/ 0 w 889000"/>
              <a:gd name="connsiteY1" fmla="*/ 0 h 647700"/>
              <a:gd name="connsiteX0" fmla="*/ 889000 w 889000"/>
              <a:gd name="connsiteY0" fmla="*/ 647700 h 647700"/>
              <a:gd name="connsiteX1" fmla="*/ 0 w 889000"/>
              <a:gd name="connsiteY1" fmla="*/ 0 h 647700"/>
              <a:gd name="connsiteX0" fmla="*/ 889000 w 889000"/>
              <a:gd name="connsiteY0" fmla="*/ 647700 h 647700"/>
              <a:gd name="connsiteX1" fmla="*/ 0 w 889000"/>
              <a:gd name="connsiteY1" fmla="*/ 0 h 64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89000" h="647700">
                <a:moveTo>
                  <a:pt x="889000" y="647700"/>
                </a:moveTo>
                <a:cubicBezTo>
                  <a:pt x="770467" y="431800"/>
                  <a:pt x="639233" y="95250"/>
                  <a:pt x="0" y="0"/>
                </a:cubicBezTo>
              </a:path>
            </a:pathLst>
          </a:custGeom>
          <a:ln w="19050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rtl="0"/>
            <a:endParaRPr lang="en-US" sz="2400"/>
          </a:p>
        </p:txBody>
      </p:sp>
      <p:cxnSp>
        <p:nvCxnSpPr>
          <p:cNvPr id="21" name="Straight Connector 20"/>
          <p:cNvCxnSpPr/>
          <p:nvPr/>
        </p:nvCxnSpPr>
        <p:spPr>
          <a:xfrm>
            <a:off x="3994575" y="3213797"/>
            <a:ext cx="731520" cy="2117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/>
          <p:cNvGrpSpPr/>
          <p:nvPr/>
        </p:nvGrpSpPr>
        <p:grpSpPr>
          <a:xfrm>
            <a:off x="9131166" y="1233300"/>
            <a:ext cx="2901177" cy="1773094"/>
            <a:chOff x="1397640" y="1253075"/>
            <a:chExt cx="1828033" cy="1329820"/>
          </a:xfrm>
        </p:grpSpPr>
        <p:sp>
          <p:nvSpPr>
            <p:cNvPr id="23" name="TextBox 22"/>
            <p:cNvSpPr txBox="1"/>
            <p:nvPr/>
          </p:nvSpPr>
          <p:spPr>
            <a:xfrm>
              <a:off x="1397641" y="1447200"/>
              <a:ext cx="1748094" cy="11356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defTabSz="1219170">
                <a:spcBef>
                  <a:spcPct val="20000"/>
                </a:spcBef>
                <a:buFont typeface="Wingdings" panose="05000000000000000000" pitchFamily="2" charset="2"/>
                <a:buChar char="q"/>
                <a:defRPr/>
              </a:pPr>
              <a:r>
                <a:rPr lang="en-US" sz="1400" dirty="0"/>
                <a:t>Known as peak component</a:t>
              </a:r>
            </a:p>
            <a:p>
              <a:pPr marL="285750" indent="-285750" defTabSz="1219170">
                <a:spcBef>
                  <a:spcPct val="20000"/>
                </a:spcBef>
                <a:buFont typeface="Wingdings" panose="05000000000000000000" pitchFamily="2" charset="2"/>
                <a:buChar char="q"/>
                <a:defRPr/>
              </a:pPr>
              <a:r>
                <a:rPr lang="en-US" sz="1400" dirty="0"/>
                <a:t>Calculates signal quality</a:t>
              </a:r>
            </a:p>
            <a:p>
              <a:pPr marL="285750" indent="-285750" defTabSz="1219170">
                <a:spcBef>
                  <a:spcPct val="20000"/>
                </a:spcBef>
                <a:buFont typeface="Wingdings" panose="05000000000000000000" pitchFamily="2" charset="2"/>
                <a:buChar char="q"/>
                <a:defRPr/>
              </a:pPr>
              <a:r>
                <a:rPr lang="en-US" sz="1400" dirty="0"/>
                <a:t>Ratio of a signal's peak value to the RMS </a:t>
              </a:r>
            </a:p>
            <a:p>
              <a:pPr defTabSz="1219170">
                <a:spcBef>
                  <a:spcPct val="20000"/>
                </a:spcBef>
                <a:defRPr/>
              </a:pPr>
              <a:endParaRPr lang="en-US" sz="1400" dirty="0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397640" y="1253075"/>
              <a:ext cx="1828033" cy="5309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b="1" dirty="0">
                  <a:solidFill>
                    <a:srgbClr val="2C3749"/>
                  </a:solidFill>
                </a:rPr>
                <a:t>Spectral Crest</a:t>
              </a:r>
            </a:p>
            <a:p>
              <a:endParaRPr lang="en-US" sz="2000" b="1" dirty="0">
                <a:solidFill>
                  <a:srgbClr val="2C3749"/>
                </a:solidFill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0" y="1233301"/>
            <a:ext cx="3060835" cy="1256030"/>
            <a:chOff x="1221773" y="1253075"/>
            <a:chExt cx="1785694" cy="942022"/>
          </a:xfrm>
        </p:grpSpPr>
        <p:sp>
          <p:nvSpPr>
            <p:cNvPr id="26" name="TextBox 25"/>
            <p:cNvSpPr txBox="1"/>
            <p:nvPr/>
          </p:nvSpPr>
          <p:spPr>
            <a:xfrm>
              <a:off x="1295283" y="1447200"/>
              <a:ext cx="1712184" cy="7478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defTabSz="1219170">
                <a:spcBef>
                  <a:spcPct val="20000"/>
                </a:spcBef>
                <a:buFont typeface="Wingdings" panose="05000000000000000000" pitchFamily="2" charset="2"/>
                <a:buChar char="q"/>
                <a:defRPr/>
              </a:pPr>
              <a:r>
                <a:rPr lang="en-US" sz="1400" dirty="0"/>
                <a:t>Indicates where the center of mass of the spectrum is located.</a:t>
              </a:r>
            </a:p>
            <a:p>
              <a:pPr marL="285750" indent="-285750" defTabSz="1219170">
                <a:spcBef>
                  <a:spcPct val="20000"/>
                </a:spcBef>
                <a:buFont typeface="Wingdings" panose="05000000000000000000" pitchFamily="2" charset="2"/>
                <a:buChar char="q"/>
                <a:defRPr/>
              </a:pPr>
              <a:r>
                <a:rPr lang="en-US" sz="1400" dirty="0"/>
                <a:t>Good predictor of the "brightness" of a sound</a:t>
              </a: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221773" y="1253075"/>
              <a:ext cx="1785692" cy="30008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b="1" dirty="0">
                  <a:solidFill>
                    <a:srgbClr val="00B0F0"/>
                  </a:solidFill>
                </a:rPr>
                <a:t>Spectral Centroid</a:t>
              </a: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9131167" y="2716109"/>
            <a:ext cx="2872325" cy="997498"/>
            <a:chOff x="1397640" y="1253075"/>
            <a:chExt cx="1828031" cy="748123"/>
          </a:xfrm>
        </p:grpSpPr>
        <p:sp>
          <p:nvSpPr>
            <p:cNvPr id="29" name="TextBox 28"/>
            <p:cNvSpPr txBox="1"/>
            <p:nvPr/>
          </p:nvSpPr>
          <p:spPr>
            <a:xfrm>
              <a:off x="1397641" y="1447200"/>
              <a:ext cx="1748094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defTabSz="1219170">
                <a:spcBef>
                  <a:spcPct val="20000"/>
                </a:spcBef>
                <a:buFont typeface="Wingdings" panose="05000000000000000000" pitchFamily="2" charset="2"/>
                <a:buChar char="q"/>
                <a:defRPr/>
              </a:pPr>
              <a:r>
                <a:rPr lang="en-US" sz="1400" dirty="0"/>
                <a:t>Gives information about signal’s irregularity, complexity or amount of disorder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397640" y="1253075"/>
              <a:ext cx="1828031" cy="30008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b="1" dirty="0">
                  <a:solidFill>
                    <a:schemeClr val="accent4">
                      <a:lumMod val="75000"/>
                    </a:schemeClr>
                  </a:solidFill>
                </a:rPr>
                <a:t>Spectral Entropy</a:t>
              </a: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126004" y="2716111"/>
            <a:ext cx="2934828" cy="1299117"/>
            <a:chOff x="1295283" y="1253075"/>
            <a:chExt cx="1712182" cy="974337"/>
          </a:xfrm>
        </p:grpSpPr>
        <p:sp>
          <p:nvSpPr>
            <p:cNvPr id="32" name="TextBox 31"/>
            <p:cNvSpPr txBox="1"/>
            <p:nvPr/>
          </p:nvSpPr>
          <p:spPr>
            <a:xfrm>
              <a:off x="1295283" y="1447199"/>
              <a:ext cx="1712182" cy="7802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defTabSz="1219170">
                <a:spcBef>
                  <a:spcPct val="20000"/>
                </a:spcBef>
                <a:buFont typeface="Wingdings" panose="05000000000000000000" pitchFamily="2" charset="2"/>
                <a:buChar char="q"/>
                <a:defRPr/>
              </a:pPr>
              <a:r>
                <a:rPr lang="en-US" sz="1400" dirty="0"/>
                <a:t>Tells average spectral slope </a:t>
              </a:r>
            </a:p>
            <a:p>
              <a:pPr marL="285750" indent="-285750" defTabSz="1219170">
                <a:spcBef>
                  <a:spcPct val="20000"/>
                </a:spcBef>
                <a:buFont typeface="Wingdings" panose="05000000000000000000" pitchFamily="2" charset="2"/>
                <a:buChar char="q"/>
                <a:defRPr/>
              </a:pPr>
              <a:r>
                <a:rPr lang="en-US" sz="1400" dirty="0"/>
                <a:t>Useful in retrieving low frequency information</a:t>
              </a:r>
            </a:p>
            <a:p>
              <a:pPr marL="285750" indent="-285750" defTabSz="1219170">
                <a:spcBef>
                  <a:spcPct val="20000"/>
                </a:spcBef>
                <a:buFont typeface="Wingdings" panose="05000000000000000000" pitchFamily="2" charset="2"/>
                <a:buChar char="q"/>
                <a:defRPr/>
              </a:pPr>
              <a:endParaRPr lang="en-US" sz="1400" dirty="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1295283" y="1253075"/>
              <a:ext cx="1712182" cy="30008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b="1" dirty="0">
                  <a:solidFill>
                    <a:srgbClr val="FF0000"/>
                  </a:solidFill>
                </a:rPr>
                <a:t>Spectral Decrease</a:t>
              </a: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9131166" y="4151957"/>
            <a:ext cx="3156278" cy="1077295"/>
            <a:chOff x="1397640" y="1193227"/>
            <a:chExt cx="1828030" cy="807971"/>
          </a:xfrm>
        </p:grpSpPr>
        <p:sp>
          <p:nvSpPr>
            <p:cNvPr id="35" name="TextBox 34"/>
            <p:cNvSpPr txBox="1"/>
            <p:nvPr/>
          </p:nvSpPr>
          <p:spPr>
            <a:xfrm>
              <a:off x="1397641" y="1447200"/>
              <a:ext cx="1736036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defTabSz="1219170">
                <a:spcBef>
                  <a:spcPct val="20000"/>
                </a:spcBef>
                <a:buFont typeface="Wingdings" panose="05000000000000000000" pitchFamily="2" charset="2"/>
                <a:buChar char="q"/>
                <a:defRPr/>
              </a:pPr>
              <a:r>
                <a:rPr lang="en-US" sz="1400" dirty="0"/>
                <a:t>It is a measure of how quickly the power spectrum of a signal is changing, </a:t>
              </a: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1397640" y="1193227"/>
              <a:ext cx="1828030" cy="30008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b="1" dirty="0">
                  <a:solidFill>
                    <a:srgbClr val="FFC000"/>
                  </a:solidFill>
                </a:rPr>
                <a:t>Spectral Flux</a:t>
              </a: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232163" y="4192400"/>
            <a:ext cx="2828670" cy="566611"/>
            <a:chOff x="1295282" y="1253075"/>
            <a:chExt cx="1712184" cy="424958"/>
          </a:xfrm>
        </p:grpSpPr>
        <p:sp>
          <p:nvSpPr>
            <p:cNvPr id="38" name="TextBox 37"/>
            <p:cNvSpPr txBox="1"/>
            <p:nvPr/>
          </p:nvSpPr>
          <p:spPr>
            <a:xfrm>
              <a:off x="1295283" y="1447200"/>
              <a:ext cx="1712183" cy="2308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defTabSz="1219170">
                <a:spcBef>
                  <a:spcPct val="20000"/>
                </a:spcBef>
                <a:defRPr/>
              </a:pPr>
              <a:endParaRPr lang="en-US" sz="1400" dirty="0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1295282" y="1253075"/>
              <a:ext cx="1712182" cy="30008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endParaRPr lang="en-US" sz="2000" b="1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</p:grpSp>
      <p:sp>
        <p:nvSpPr>
          <p:cNvPr id="9" name="Oval 8"/>
          <p:cNvSpPr/>
          <p:nvPr/>
        </p:nvSpPr>
        <p:spPr>
          <a:xfrm>
            <a:off x="3153267" y="1347699"/>
            <a:ext cx="822960" cy="822960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67" name="Oval 66"/>
          <p:cNvSpPr/>
          <p:nvPr/>
        </p:nvSpPr>
        <p:spPr>
          <a:xfrm>
            <a:off x="3157426" y="2789419"/>
            <a:ext cx="822960" cy="822960"/>
          </a:xfrm>
          <a:prstGeom prst="ellipse">
            <a:avLst/>
          </a:prstGeom>
          <a:solidFill>
            <a:srgbClr val="FF2B2A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3</a:t>
            </a:r>
          </a:p>
        </p:txBody>
      </p:sp>
      <p:sp>
        <p:nvSpPr>
          <p:cNvPr id="68" name="Oval 67"/>
          <p:cNvSpPr/>
          <p:nvPr/>
        </p:nvSpPr>
        <p:spPr>
          <a:xfrm>
            <a:off x="3237261" y="4231139"/>
            <a:ext cx="822960" cy="822960"/>
          </a:xfrm>
          <a:prstGeom prst="ellipse">
            <a:avLst/>
          </a:prstGeom>
          <a:solidFill>
            <a:schemeClr val="accent6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69" name="Oval 68"/>
          <p:cNvSpPr/>
          <p:nvPr/>
        </p:nvSpPr>
        <p:spPr>
          <a:xfrm>
            <a:off x="8210194" y="1363219"/>
            <a:ext cx="822960" cy="822960"/>
          </a:xfrm>
          <a:prstGeom prst="ellipse">
            <a:avLst/>
          </a:prstGeom>
          <a:solidFill>
            <a:srgbClr val="44546B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70" name="Oval 69"/>
          <p:cNvSpPr/>
          <p:nvPr/>
        </p:nvSpPr>
        <p:spPr>
          <a:xfrm>
            <a:off x="8210194" y="2804721"/>
            <a:ext cx="822960" cy="822960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71" name="Oval 70"/>
          <p:cNvSpPr/>
          <p:nvPr/>
        </p:nvSpPr>
        <p:spPr>
          <a:xfrm>
            <a:off x="8261990" y="4258132"/>
            <a:ext cx="822960" cy="822960"/>
          </a:xfrm>
          <a:prstGeom prst="ellipse">
            <a:avLst/>
          </a:prstGeom>
          <a:solidFill>
            <a:srgbClr val="FFC000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40" name="Freeform 39"/>
          <p:cNvSpPr/>
          <p:nvPr/>
        </p:nvSpPr>
        <p:spPr>
          <a:xfrm flipH="1" flipV="1">
            <a:off x="6142515" y="4512713"/>
            <a:ext cx="639543" cy="680347"/>
          </a:xfrm>
          <a:custGeom>
            <a:avLst/>
            <a:gdLst>
              <a:gd name="connsiteX0" fmla="*/ 889000 w 889000"/>
              <a:gd name="connsiteY0" fmla="*/ 647700 h 647700"/>
              <a:gd name="connsiteX1" fmla="*/ 0 w 889000"/>
              <a:gd name="connsiteY1" fmla="*/ 0 h 647700"/>
              <a:gd name="connsiteX0" fmla="*/ 889000 w 889000"/>
              <a:gd name="connsiteY0" fmla="*/ 647700 h 647700"/>
              <a:gd name="connsiteX1" fmla="*/ 0 w 889000"/>
              <a:gd name="connsiteY1" fmla="*/ 0 h 647700"/>
              <a:gd name="connsiteX0" fmla="*/ 889000 w 889000"/>
              <a:gd name="connsiteY0" fmla="*/ 647700 h 647700"/>
              <a:gd name="connsiteX1" fmla="*/ 0 w 889000"/>
              <a:gd name="connsiteY1" fmla="*/ 0 h 647700"/>
              <a:gd name="connsiteX0" fmla="*/ 889000 w 889000"/>
              <a:gd name="connsiteY0" fmla="*/ 647700 h 647700"/>
              <a:gd name="connsiteX1" fmla="*/ 0 w 889000"/>
              <a:gd name="connsiteY1" fmla="*/ 0 h 64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89000" h="647700">
                <a:moveTo>
                  <a:pt x="889000" y="647700"/>
                </a:moveTo>
                <a:cubicBezTo>
                  <a:pt x="770467" y="431800"/>
                  <a:pt x="639233" y="95250"/>
                  <a:pt x="0" y="0"/>
                </a:cubicBezTo>
              </a:path>
            </a:pathLst>
          </a:custGeom>
          <a:ln w="19050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rtl="0"/>
            <a:endParaRPr lang="en-US" sz="2400"/>
          </a:p>
        </p:txBody>
      </p:sp>
      <p:sp>
        <p:nvSpPr>
          <p:cNvPr id="41" name="Freeform 40"/>
          <p:cNvSpPr/>
          <p:nvPr/>
        </p:nvSpPr>
        <p:spPr>
          <a:xfrm flipV="1">
            <a:off x="5211423" y="4502520"/>
            <a:ext cx="740361" cy="755858"/>
          </a:xfrm>
          <a:custGeom>
            <a:avLst/>
            <a:gdLst>
              <a:gd name="connsiteX0" fmla="*/ 889000 w 889000"/>
              <a:gd name="connsiteY0" fmla="*/ 647700 h 647700"/>
              <a:gd name="connsiteX1" fmla="*/ 0 w 889000"/>
              <a:gd name="connsiteY1" fmla="*/ 0 h 647700"/>
              <a:gd name="connsiteX0" fmla="*/ 889000 w 889000"/>
              <a:gd name="connsiteY0" fmla="*/ 647700 h 647700"/>
              <a:gd name="connsiteX1" fmla="*/ 0 w 889000"/>
              <a:gd name="connsiteY1" fmla="*/ 0 h 647700"/>
              <a:gd name="connsiteX0" fmla="*/ 889000 w 889000"/>
              <a:gd name="connsiteY0" fmla="*/ 647700 h 647700"/>
              <a:gd name="connsiteX1" fmla="*/ 0 w 889000"/>
              <a:gd name="connsiteY1" fmla="*/ 0 h 647700"/>
              <a:gd name="connsiteX0" fmla="*/ 889000 w 889000"/>
              <a:gd name="connsiteY0" fmla="*/ 647700 h 647700"/>
              <a:gd name="connsiteX1" fmla="*/ 0 w 889000"/>
              <a:gd name="connsiteY1" fmla="*/ 0 h 64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89000" h="647700">
                <a:moveTo>
                  <a:pt x="889000" y="647700"/>
                </a:moveTo>
                <a:cubicBezTo>
                  <a:pt x="770467" y="431800"/>
                  <a:pt x="639233" y="95250"/>
                  <a:pt x="0" y="0"/>
                </a:cubicBezTo>
              </a:path>
            </a:pathLst>
          </a:custGeom>
          <a:ln w="19050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rtl="0"/>
            <a:endParaRPr lang="en-US" sz="2400"/>
          </a:p>
        </p:txBody>
      </p:sp>
      <p:cxnSp>
        <p:nvCxnSpPr>
          <p:cNvPr id="42" name="Straight Connector 41"/>
          <p:cNvCxnSpPr/>
          <p:nvPr/>
        </p:nvCxnSpPr>
        <p:spPr>
          <a:xfrm flipH="1">
            <a:off x="6086027" y="1367461"/>
            <a:ext cx="4789" cy="508203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oup 43"/>
          <p:cNvGrpSpPr/>
          <p:nvPr/>
        </p:nvGrpSpPr>
        <p:grpSpPr>
          <a:xfrm>
            <a:off x="7367106" y="5560766"/>
            <a:ext cx="4636386" cy="997498"/>
            <a:chOff x="1397641" y="1253075"/>
            <a:chExt cx="1828030" cy="748123"/>
          </a:xfrm>
        </p:grpSpPr>
        <p:sp>
          <p:nvSpPr>
            <p:cNvPr id="45" name="TextBox 44"/>
            <p:cNvSpPr txBox="1"/>
            <p:nvPr/>
          </p:nvSpPr>
          <p:spPr>
            <a:xfrm>
              <a:off x="1397641" y="1447200"/>
              <a:ext cx="1736036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defTabSz="1219170">
                <a:spcBef>
                  <a:spcPct val="20000"/>
                </a:spcBef>
                <a:buFont typeface="Wingdings" panose="05000000000000000000" pitchFamily="2" charset="2"/>
                <a:buChar char="q"/>
                <a:defRPr/>
              </a:pPr>
              <a:r>
                <a:rPr lang="en-US" sz="1400" dirty="0"/>
                <a:t>Tells the frequency in power spectrum of signal below which 85% of the spectral magnitude is situated</a:t>
              </a:r>
              <a:endParaRPr lang="en-US" sz="1400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1397641" y="1253075"/>
              <a:ext cx="1828030" cy="30008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b="1" dirty="0">
                  <a:solidFill>
                    <a:srgbClr val="C00000"/>
                  </a:solidFill>
                </a:rPr>
                <a:t>Spectral Roll Off </a:t>
              </a:r>
            </a:p>
          </p:txBody>
        </p:sp>
      </p:grpSp>
      <p:sp>
        <p:nvSpPr>
          <p:cNvPr id="47" name="Oval 46"/>
          <p:cNvSpPr/>
          <p:nvPr/>
        </p:nvSpPr>
        <p:spPr>
          <a:xfrm>
            <a:off x="6651142" y="4940925"/>
            <a:ext cx="822960" cy="822960"/>
          </a:xfrm>
          <a:prstGeom prst="ellipse">
            <a:avLst/>
          </a:prstGeom>
          <a:solidFill>
            <a:srgbClr val="C00000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</a:t>
            </a:r>
          </a:p>
        </p:txBody>
      </p:sp>
      <p:grpSp>
        <p:nvGrpSpPr>
          <p:cNvPr id="48" name="Group 47"/>
          <p:cNvGrpSpPr/>
          <p:nvPr/>
        </p:nvGrpSpPr>
        <p:grpSpPr>
          <a:xfrm>
            <a:off x="404520" y="5475951"/>
            <a:ext cx="4062560" cy="997497"/>
            <a:chOff x="1295282" y="1253075"/>
            <a:chExt cx="1712184" cy="748124"/>
          </a:xfrm>
        </p:grpSpPr>
        <p:sp>
          <p:nvSpPr>
            <p:cNvPr id="49" name="TextBox 48"/>
            <p:cNvSpPr txBox="1"/>
            <p:nvPr/>
          </p:nvSpPr>
          <p:spPr>
            <a:xfrm>
              <a:off x="1295283" y="1447200"/>
              <a:ext cx="1712183" cy="553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defTabSz="1219170">
                <a:spcBef>
                  <a:spcPct val="20000"/>
                </a:spcBef>
                <a:buFont typeface="Wingdings" panose="05000000000000000000" pitchFamily="2" charset="2"/>
                <a:buChar char="q"/>
                <a:defRPr/>
              </a:pPr>
              <a:r>
                <a:rPr lang="en-US" sz="1400" dirty="0"/>
                <a:t>It is a calculation of how quickly the spectrum of an audio sound swings towards the high frequencies</a:t>
              </a: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1295282" y="1253075"/>
              <a:ext cx="1712182" cy="30008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b="1" dirty="0">
                  <a:solidFill>
                    <a:srgbClr val="3EB8CD"/>
                  </a:solidFill>
                </a:rPr>
                <a:t>Spectral slope</a:t>
              </a:r>
            </a:p>
          </p:txBody>
        </p:sp>
      </p:grpSp>
      <p:sp>
        <p:nvSpPr>
          <p:cNvPr id="51" name="Oval 50"/>
          <p:cNvSpPr/>
          <p:nvPr/>
        </p:nvSpPr>
        <p:spPr>
          <a:xfrm>
            <a:off x="4489973" y="5020686"/>
            <a:ext cx="822960" cy="822960"/>
          </a:xfrm>
          <a:prstGeom prst="ellipse">
            <a:avLst/>
          </a:prstGeom>
          <a:solidFill>
            <a:srgbClr val="3EB8CD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8</a:t>
            </a:r>
          </a:p>
        </p:txBody>
      </p:sp>
      <p:sp>
        <p:nvSpPr>
          <p:cNvPr id="53" name="Oval 52"/>
          <p:cNvSpPr/>
          <p:nvPr/>
        </p:nvSpPr>
        <p:spPr>
          <a:xfrm>
            <a:off x="5696634" y="525762"/>
            <a:ext cx="822960" cy="822960"/>
          </a:xfrm>
          <a:prstGeom prst="ellipse">
            <a:avLst/>
          </a:prstGeom>
          <a:solidFill>
            <a:srgbClr val="01AA8D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9</a:t>
            </a:r>
          </a:p>
        </p:txBody>
      </p:sp>
      <p:grpSp>
        <p:nvGrpSpPr>
          <p:cNvPr id="54" name="Group 53"/>
          <p:cNvGrpSpPr/>
          <p:nvPr/>
        </p:nvGrpSpPr>
        <p:grpSpPr>
          <a:xfrm>
            <a:off x="6544871" y="157558"/>
            <a:ext cx="4396741" cy="920349"/>
            <a:chOff x="1267050" y="1494019"/>
            <a:chExt cx="1768304" cy="690261"/>
          </a:xfrm>
        </p:grpSpPr>
        <p:sp>
          <p:nvSpPr>
            <p:cNvPr id="55" name="TextBox 54"/>
            <p:cNvSpPr txBox="1"/>
            <p:nvPr/>
          </p:nvSpPr>
          <p:spPr>
            <a:xfrm>
              <a:off x="1323172" y="1759549"/>
              <a:ext cx="1712182" cy="4247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defTabSz="1219170">
                <a:spcBef>
                  <a:spcPct val="20000"/>
                </a:spcBef>
                <a:buFont typeface="Wingdings" panose="05000000000000000000" pitchFamily="2" charset="2"/>
                <a:buChar char="q"/>
                <a:defRPr/>
              </a:pPr>
              <a:r>
                <a:rPr lang="en-US" sz="1400" dirty="0"/>
                <a:t>Frequency gap around its centroid, and is related </a:t>
              </a:r>
            </a:p>
            <a:p>
              <a:pPr defTabSz="1219170">
                <a:spcBef>
                  <a:spcPct val="20000"/>
                </a:spcBef>
                <a:defRPr/>
              </a:pPr>
              <a:r>
                <a:rPr lang="en-US" sz="1400" dirty="0"/>
                <a:t>to the bandwidth.</a:t>
              </a:r>
            </a:p>
          </p:txBody>
        </p:sp>
        <p:sp>
          <p:nvSpPr>
            <p:cNvPr id="56" name="Rectangle 55"/>
            <p:cNvSpPr/>
            <p:nvPr/>
          </p:nvSpPr>
          <p:spPr>
            <a:xfrm>
              <a:off x="1267050" y="1494019"/>
              <a:ext cx="1712182" cy="30008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b="1" dirty="0">
                  <a:solidFill>
                    <a:srgbClr val="01AA8D"/>
                  </a:solidFill>
                </a:rPr>
                <a:t>Spectral Spread</a:t>
              </a:r>
            </a:p>
          </p:txBody>
        </p:sp>
      </p:grpSp>
      <p:pic>
        <p:nvPicPr>
          <p:cNvPr id="19" name="Picture Placeholder 18"/>
          <p:cNvPicPr>
            <a:picLocks noGrp="1" noChangeAspect="1"/>
          </p:cNvPicPr>
          <p:nvPr>
            <p:ph type="pic" sz="quarter" idx="4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" b="29"/>
          <a:stretch>
            <a:fillRect/>
          </a:stretch>
        </p:blipFill>
        <p:spPr>
          <a:xfrm>
            <a:off x="4748702" y="1867557"/>
            <a:ext cx="2694597" cy="2694597"/>
          </a:xfr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C9C80D54-78BE-4451-8EA5-61C2EDE4F46E}"/>
              </a:ext>
            </a:extLst>
          </p:cNvPr>
          <p:cNvSpPr txBox="1"/>
          <p:nvPr/>
        </p:nvSpPr>
        <p:spPr>
          <a:xfrm>
            <a:off x="232163" y="106096"/>
            <a:ext cx="47318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56595E"/>
                </a:solidFill>
                <a:latin typeface="Candara" panose="020E0502030303020204" pitchFamily="34" charset="0"/>
              </a:rPr>
              <a:t>Feature Extraction</a:t>
            </a:r>
          </a:p>
        </p:txBody>
      </p:sp>
      <p:grpSp>
        <p:nvGrpSpPr>
          <p:cNvPr id="52" name="Group 51"/>
          <p:cNvGrpSpPr/>
          <p:nvPr/>
        </p:nvGrpSpPr>
        <p:grpSpPr>
          <a:xfrm>
            <a:off x="145401" y="4222989"/>
            <a:ext cx="2934828" cy="997496"/>
            <a:chOff x="1295283" y="1253075"/>
            <a:chExt cx="1712182" cy="748121"/>
          </a:xfrm>
        </p:grpSpPr>
        <p:sp>
          <p:nvSpPr>
            <p:cNvPr id="57" name="TextBox 56"/>
            <p:cNvSpPr txBox="1"/>
            <p:nvPr/>
          </p:nvSpPr>
          <p:spPr>
            <a:xfrm>
              <a:off x="1295283" y="1447199"/>
              <a:ext cx="1712182" cy="553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defTabSz="1219170">
                <a:spcBef>
                  <a:spcPct val="20000"/>
                </a:spcBef>
                <a:buFont typeface="Wingdings" panose="05000000000000000000" pitchFamily="2" charset="2"/>
                <a:buChar char="q"/>
                <a:defRPr/>
              </a:pPr>
              <a:r>
                <a:rPr lang="en-US" sz="1400" dirty="0"/>
                <a:t>Measure of ratio of Arithmetic and Geometric mean of a signal powers spectrum</a:t>
              </a: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1295283" y="1253075"/>
              <a:ext cx="1712182" cy="30008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b="1" dirty="0">
                  <a:solidFill>
                    <a:srgbClr val="00B050"/>
                  </a:solidFill>
                </a:rPr>
                <a:t>Spectral Flatness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1416659" y="2192491"/>
                <a:ext cx="1402243" cy="54803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1050" b="0" i="1" smtClean="0">
                          <a:solidFill>
                            <a:srgbClr val="FF66CC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IN" sz="1050" i="1" smtClean="0">
                          <a:solidFill>
                            <a:srgbClr val="FF66CC"/>
                          </a:solidFill>
                          <a:latin typeface="Cambria Math" panose="02040503050406030204" pitchFamily="18" charset="0"/>
                        </a:rPr>
                        <m:t>𝐶𝑁</m:t>
                      </m:r>
                      <m:r>
                        <a:rPr lang="en-IN" sz="1050" i="0">
                          <a:solidFill>
                            <a:srgbClr val="FF66CC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1050" i="1">
                              <a:solidFill>
                                <a:srgbClr val="FF66CC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undOvr"/>
                              <m:ctrlPr>
                                <a:rPr lang="en-IN" sz="1050" i="1">
                                  <a:solidFill>
                                    <a:srgbClr val="FF66C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IN" sz="1050" i="1">
                                  <a:solidFill>
                                    <a:srgbClr val="FF66CC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IN" sz="1050" i="0">
                                  <a:solidFill>
                                    <a:srgbClr val="FF66CC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IN" sz="1050" i="1">
                                      <a:solidFill>
                                        <a:srgbClr val="FF66CC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1050" i="1">
                                      <a:solidFill>
                                        <a:srgbClr val="FF66CC"/>
                                      </a:solidFill>
                                      <a:latin typeface="Cambria Math" panose="02040503050406030204" pitchFamily="18" charset="0"/>
                                    </a:rPr>
                                    <m:t>𝐵𝐸</m:t>
                                  </m:r>
                                </m:e>
                                <m:sub>
                                  <m:r>
                                    <a:rPr lang="en-IN" sz="1050" i="0">
                                      <a:solidFill>
                                        <a:srgbClr val="FF66CC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  <m:sup>
                              <m:sSub>
                                <m:sSubPr>
                                  <m:ctrlPr>
                                    <a:rPr lang="en-IN" sz="1050" i="1">
                                      <a:solidFill>
                                        <a:srgbClr val="FF66CC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1050" i="1">
                                      <a:solidFill>
                                        <a:srgbClr val="FF66CC"/>
                                      </a:solidFill>
                                      <a:latin typeface="Cambria Math" panose="02040503050406030204" pitchFamily="18" charset="0"/>
                                    </a:rPr>
                                    <m:t>𝐵𝐸</m:t>
                                  </m:r>
                                </m:e>
                                <m:sub>
                                  <m:r>
                                    <a:rPr lang="en-IN" sz="1050" i="0">
                                      <a:solidFill>
                                        <a:srgbClr val="FF66CC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p>
                            <m:e>
                              <m:sSub>
                                <m:sSubPr>
                                  <m:ctrlPr>
                                    <a:rPr lang="en-IN" sz="1050" i="1">
                                      <a:solidFill>
                                        <a:srgbClr val="FF66CC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1050" i="1">
                                      <a:solidFill>
                                        <a:srgbClr val="FF66CC"/>
                                      </a:solidFill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IN" sz="1050" i="1">
                                      <a:solidFill>
                                        <a:srgbClr val="FF66CC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IN" sz="1050" i="1">
                                      <a:solidFill>
                                        <a:srgbClr val="FF66CC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1050" i="1">
                                      <a:solidFill>
                                        <a:srgbClr val="FF66CC"/>
                                      </a:solidFill>
                                      <a:latin typeface="Cambria Math" panose="02040503050406030204" pitchFamily="18" charset="0"/>
                                    </a:rPr>
                                    <m:t>𝑆𝑉</m:t>
                                  </m:r>
                                </m:e>
                                <m:sub>
                                  <m:r>
                                    <a:rPr lang="en-IN" sz="1050" i="1">
                                      <a:solidFill>
                                        <a:srgbClr val="FF66CC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limLoc m:val="undOvr"/>
                              <m:ctrlPr>
                                <a:rPr lang="en-IN" sz="1050" i="1">
                                  <a:solidFill>
                                    <a:srgbClr val="FF66C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IN" sz="1050" i="1">
                                  <a:solidFill>
                                    <a:srgbClr val="FF66CC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IN" sz="1050" i="0">
                                  <a:solidFill>
                                    <a:srgbClr val="FF66CC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IN" sz="1050" i="1">
                                      <a:solidFill>
                                        <a:srgbClr val="FF66CC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1050" i="1">
                                      <a:solidFill>
                                        <a:srgbClr val="FF66CC"/>
                                      </a:solidFill>
                                      <a:latin typeface="Cambria Math" panose="02040503050406030204" pitchFamily="18" charset="0"/>
                                    </a:rPr>
                                    <m:t>𝐵𝐸</m:t>
                                  </m:r>
                                </m:e>
                                <m:sub>
                                  <m:r>
                                    <a:rPr lang="en-IN" sz="1050" i="0">
                                      <a:solidFill>
                                        <a:srgbClr val="FF66CC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  <m:sup>
                              <m:sSub>
                                <m:sSubPr>
                                  <m:ctrlPr>
                                    <a:rPr lang="en-IN" sz="1050" i="1">
                                      <a:solidFill>
                                        <a:srgbClr val="FF66CC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1050" i="1">
                                      <a:solidFill>
                                        <a:srgbClr val="FF66CC"/>
                                      </a:solidFill>
                                      <a:latin typeface="Cambria Math" panose="02040503050406030204" pitchFamily="18" charset="0"/>
                                    </a:rPr>
                                    <m:t>𝐵𝐸</m:t>
                                  </m:r>
                                </m:e>
                                <m:sub>
                                  <m:r>
                                    <a:rPr lang="en-IN" sz="1050" i="0">
                                      <a:solidFill>
                                        <a:srgbClr val="FF66CC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p>
                            <m:e>
                              <m:sSub>
                                <m:sSubPr>
                                  <m:ctrlPr>
                                    <a:rPr lang="en-IN" sz="1050" i="1">
                                      <a:solidFill>
                                        <a:srgbClr val="FF66CC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1050" i="1">
                                      <a:solidFill>
                                        <a:srgbClr val="FF66CC"/>
                                      </a:solidFill>
                                      <a:latin typeface="Cambria Math" panose="02040503050406030204" pitchFamily="18" charset="0"/>
                                    </a:rPr>
                                    <m:t>𝑆𝑉</m:t>
                                  </m:r>
                                </m:e>
                                <m:sub>
                                  <m:r>
                                    <a:rPr lang="en-IN" sz="1050" i="1">
                                      <a:solidFill>
                                        <a:srgbClr val="FF66CC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</m:oMath>
                  </m:oMathPara>
                </a14:m>
                <a:endParaRPr lang="en-IN" sz="1050" dirty="0">
                  <a:solidFill>
                    <a:srgbClr val="FF66CC"/>
                  </a:solidFill>
                </a:endParaRPr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6659" y="2192491"/>
                <a:ext cx="1402243" cy="548035"/>
              </a:xfrm>
              <a:prstGeom prst="rect">
                <a:avLst/>
              </a:prstGeom>
              <a:blipFill rotWithShape="0">
                <a:blip r:embed="rId3"/>
                <a:stretch>
                  <a:fillRect t="-41111" b="-6666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10095367" y="2251675"/>
                <a:ext cx="1810111" cy="5403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1000" smtClean="0">
                          <a:solidFill>
                            <a:srgbClr val="FF66CC"/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  <m:r>
                        <m:rPr>
                          <m:sty m:val="p"/>
                        </m:rPr>
                        <a:rPr lang="en-IN" sz="1000" i="0">
                          <a:solidFill>
                            <a:srgbClr val="FF66CC"/>
                          </a:solidFill>
                          <a:latin typeface="Cambria Math" panose="02040503050406030204" pitchFamily="18" charset="0"/>
                        </a:rPr>
                        <m:t>CR</m:t>
                      </m:r>
                      <m:r>
                        <a:rPr lang="en-IN" sz="1000" i="0">
                          <a:solidFill>
                            <a:srgbClr val="FF66CC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1000" i="1">
                              <a:solidFill>
                                <a:srgbClr val="FF66CC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"/>
                              <m:ctrlPr>
                                <a:rPr lang="en-IN" sz="1000" i="1">
                                  <a:solidFill>
                                    <a:srgbClr val="FF66C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IN" sz="1000" i="0">
                                  <a:solidFill>
                                    <a:srgbClr val="FF66CC"/>
                                  </a:solidFill>
                                  <a:latin typeface="Cambria Math" panose="02040503050406030204" pitchFamily="18" charset="0"/>
                                </a:rPr>
                                <m:t>ma</m:t>
                              </m:r>
                              <m:func>
                                <m:funcPr>
                                  <m:ctrlPr>
                                    <a:rPr lang="en-IN" sz="1000" i="1">
                                      <a:solidFill>
                                        <a:srgbClr val="FF66CC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IN" sz="1000" i="0">
                                      <a:solidFill>
                                        <a:srgbClr val="FF66CC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fName>
                                <m:e>
                                  <m:r>
                                    <a:rPr lang="en-IN" sz="1000" i="0">
                                      <a:solidFill>
                                        <a:srgbClr val="FF66CC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</m:e>
                              </m:func>
                              <m:sSub>
                                <m:sSubPr>
                                  <m:ctrlPr>
                                    <a:rPr lang="en-IN" sz="1000" i="1">
                                      <a:solidFill>
                                        <a:srgbClr val="FF66CC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1000" i="1">
                                      <a:solidFill>
                                        <a:srgbClr val="FF66CC"/>
                                      </a:solidFill>
                                      <a:latin typeface="Cambria Math" panose="02040503050406030204" pitchFamily="18" charset="0"/>
                                    </a:rPr>
                                    <m:t>𝑆𝑉</m:t>
                                  </m:r>
                                </m:e>
                                <m:sub>
                                  <m:r>
                                    <a:rPr lang="en-IN" sz="1000" i="1">
                                      <a:solidFill>
                                        <a:srgbClr val="FF66CC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f>
                            <m:fPr>
                              <m:ctrlPr>
                                <a:rPr lang="en-IN" sz="1000" i="1">
                                  <a:solidFill>
                                    <a:srgbClr val="FF66C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1000" i="0">
                                  <a:solidFill>
                                    <a:srgbClr val="FF66CC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IN" sz="1000" i="1">
                                      <a:solidFill>
                                        <a:srgbClr val="FF66CC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1000" i="1">
                                      <a:solidFill>
                                        <a:srgbClr val="FF66CC"/>
                                      </a:solidFill>
                                      <a:latin typeface="Cambria Math" panose="02040503050406030204" pitchFamily="18" charset="0"/>
                                    </a:rPr>
                                    <m:t>𝐵𝐸</m:t>
                                  </m:r>
                                </m:e>
                                <m:sub>
                                  <m:r>
                                    <a:rPr lang="en-IN" sz="1000" i="0">
                                      <a:solidFill>
                                        <a:srgbClr val="FF66CC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IN" sz="1000" i="0">
                                  <a:solidFill>
                                    <a:srgbClr val="FF66CC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IN" sz="1000" i="1">
                                      <a:solidFill>
                                        <a:srgbClr val="FF66CC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1000" i="1">
                                      <a:solidFill>
                                        <a:srgbClr val="FF66CC"/>
                                      </a:solidFill>
                                      <a:latin typeface="Cambria Math" panose="02040503050406030204" pitchFamily="18" charset="0"/>
                                    </a:rPr>
                                    <m:t>𝐵𝐸</m:t>
                                  </m:r>
                                </m:e>
                                <m:sub>
                                  <m:r>
                                    <a:rPr lang="en-IN" sz="1000" i="0">
                                      <a:solidFill>
                                        <a:srgbClr val="FF66CC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  <m:nary>
                            <m:naryPr>
                              <m:chr m:val="∑"/>
                              <m:limLoc m:val="undOvr"/>
                              <m:ctrlPr>
                                <a:rPr lang="en-IN" sz="1000" i="1">
                                  <a:solidFill>
                                    <a:srgbClr val="FF66C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IN" sz="1000" i="1">
                                  <a:solidFill>
                                    <a:srgbClr val="FF66CC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IN" sz="1000" i="0">
                                  <a:solidFill>
                                    <a:srgbClr val="FF66CC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IN" sz="1000" i="1">
                                      <a:solidFill>
                                        <a:srgbClr val="FF66CC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1000" i="1">
                                      <a:solidFill>
                                        <a:srgbClr val="FF66CC"/>
                                      </a:solidFill>
                                      <a:latin typeface="Cambria Math" panose="02040503050406030204" pitchFamily="18" charset="0"/>
                                    </a:rPr>
                                    <m:t>𝐵𝐸</m:t>
                                  </m:r>
                                </m:e>
                                <m:sub>
                                  <m:r>
                                    <a:rPr lang="en-IN" sz="1000" i="0">
                                      <a:solidFill>
                                        <a:srgbClr val="FF66CC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  <m:sup>
                              <m:sSub>
                                <m:sSubPr>
                                  <m:ctrlPr>
                                    <a:rPr lang="en-IN" sz="1000" i="1">
                                      <a:solidFill>
                                        <a:srgbClr val="FF66CC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1000" i="1">
                                      <a:solidFill>
                                        <a:srgbClr val="FF66CC"/>
                                      </a:solidFill>
                                      <a:latin typeface="Cambria Math" panose="02040503050406030204" pitchFamily="18" charset="0"/>
                                    </a:rPr>
                                    <m:t>𝐵𝐸</m:t>
                                  </m:r>
                                </m:e>
                                <m:sub>
                                  <m:r>
                                    <a:rPr lang="en-IN" sz="1000" i="0">
                                      <a:solidFill>
                                        <a:srgbClr val="FF66CC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p>
                            <m:e>
                              <m:sSub>
                                <m:sSubPr>
                                  <m:ctrlPr>
                                    <a:rPr lang="en-IN" sz="1000" i="1">
                                      <a:solidFill>
                                        <a:srgbClr val="FF66CC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1000" i="1">
                                      <a:solidFill>
                                        <a:srgbClr val="FF66CC"/>
                                      </a:solidFill>
                                      <a:latin typeface="Cambria Math" panose="02040503050406030204" pitchFamily="18" charset="0"/>
                                    </a:rPr>
                                    <m:t>𝑆𝑉</m:t>
                                  </m:r>
                                </m:e>
                                <m:sub>
                                  <m:r>
                                    <a:rPr lang="en-IN" sz="1000" i="1">
                                      <a:solidFill>
                                        <a:srgbClr val="FF66CC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</m:oMath>
                  </m:oMathPara>
                </a14:m>
                <a:endParaRPr lang="en-IN" sz="1000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95367" y="2251675"/>
                <a:ext cx="1810111" cy="540341"/>
              </a:xfrm>
              <a:prstGeom prst="rect">
                <a:avLst/>
              </a:prstGeom>
              <a:blipFill rotWithShape="0">
                <a:blip r:embed="rId4"/>
                <a:stretch>
                  <a:fillRect t="-46067" b="-5393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1216595" y="3530523"/>
                <a:ext cx="1681806" cy="58875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1000" i="1" smtClean="0">
                          <a:solidFill>
                            <a:srgbClr val="FF66CC"/>
                          </a:solidFill>
                          <a:latin typeface="Cambria Math" panose="02040503050406030204" pitchFamily="18" charset="0"/>
                        </a:rPr>
                        <m:t>𝑆𝐷𝐶</m:t>
                      </m:r>
                      <m:r>
                        <a:rPr lang="en-IN" sz="1000" i="0">
                          <a:solidFill>
                            <a:srgbClr val="FF66CC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1000" i="1">
                              <a:solidFill>
                                <a:srgbClr val="FF66CC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undOvr"/>
                              <m:ctrlPr>
                                <a:rPr lang="en-IN" sz="1000" i="1">
                                  <a:solidFill>
                                    <a:srgbClr val="FF66C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IN" sz="1000" i="1">
                                  <a:solidFill>
                                    <a:srgbClr val="FF66CC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IN" sz="1000" i="0">
                                  <a:solidFill>
                                    <a:srgbClr val="FF66CC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IN" sz="1000" i="1">
                                      <a:solidFill>
                                        <a:srgbClr val="FF66CC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1000" i="1">
                                      <a:solidFill>
                                        <a:srgbClr val="FF66CC"/>
                                      </a:solidFill>
                                      <a:latin typeface="Cambria Math" panose="02040503050406030204" pitchFamily="18" charset="0"/>
                                    </a:rPr>
                                    <m:t>𝐵𝐸</m:t>
                                  </m:r>
                                </m:e>
                                <m:sub>
                                  <m:r>
                                    <a:rPr lang="en-IN" sz="1000" i="0">
                                      <a:solidFill>
                                        <a:srgbClr val="FF66CC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  <m:sup>
                              <m:sSub>
                                <m:sSubPr>
                                  <m:ctrlPr>
                                    <a:rPr lang="en-IN" sz="1000" i="1">
                                      <a:solidFill>
                                        <a:srgbClr val="FF66CC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1000" i="1">
                                      <a:solidFill>
                                        <a:srgbClr val="FF66CC"/>
                                      </a:solidFill>
                                      <a:latin typeface="Cambria Math" panose="02040503050406030204" pitchFamily="18" charset="0"/>
                                    </a:rPr>
                                    <m:t>𝐵𝐸</m:t>
                                  </m:r>
                                </m:e>
                                <m:sub>
                                  <m:r>
                                    <a:rPr lang="en-IN" sz="1000" i="0">
                                      <a:solidFill>
                                        <a:srgbClr val="FF66CC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p>
                            <m:e>
                              <m:f>
                                <m:fPr>
                                  <m:ctrlPr>
                                    <a:rPr lang="en-IN" sz="1000" i="1">
                                      <a:solidFill>
                                        <a:srgbClr val="FF66CC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IN" sz="1000" i="1">
                                          <a:solidFill>
                                            <a:srgbClr val="FF66C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sz="1000" i="1">
                                          <a:solidFill>
                                            <a:srgbClr val="FF66C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𝑆𝑉</m:t>
                                      </m:r>
                                    </m:e>
                                    <m:sub>
                                      <m:r>
                                        <a:rPr lang="en-IN" sz="1000" i="1">
                                          <a:solidFill>
                                            <a:srgbClr val="FF66C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IN" sz="1000" i="0">
                                      <a:solidFill>
                                        <a:srgbClr val="FF66CC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IN" sz="1000" i="1">
                                          <a:solidFill>
                                            <a:srgbClr val="FF66C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sz="1000" i="1">
                                          <a:solidFill>
                                            <a:srgbClr val="FF66C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𝑆𝑉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IN" sz="1000" i="1">
                                              <a:solidFill>
                                                <a:srgbClr val="FF66CC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IN" sz="1000" i="1">
                                              <a:solidFill>
                                                <a:srgbClr val="FF66CC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𝐵𝐸</m:t>
                                          </m:r>
                                        </m:e>
                                        <m:sub>
                                          <m:r>
                                            <a:rPr lang="en-IN" sz="1000" i="0">
                                              <a:solidFill>
                                                <a:srgbClr val="FF66CC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sub>
                                  </m:sSub>
                                </m:num>
                                <m:den>
                                  <m:r>
                                    <a:rPr lang="en-IN" sz="1000" i="1">
                                      <a:solidFill>
                                        <a:srgbClr val="FF66CC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IN" sz="1000" i="0">
                                      <a:solidFill>
                                        <a:srgbClr val="FF66CC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IN" sz="1000" i="0">
                                      <a:solidFill>
                                        <a:srgbClr val="FF66CC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den>
                              </m:f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limLoc m:val="undOvr"/>
                              <m:ctrlPr>
                                <a:rPr lang="en-IN" sz="1000" i="1">
                                  <a:solidFill>
                                    <a:srgbClr val="FF66C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IN" sz="1000" i="1">
                                  <a:solidFill>
                                    <a:srgbClr val="FF66CC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IN" sz="1000" i="0">
                                  <a:solidFill>
                                    <a:srgbClr val="FF66CC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IN" sz="1000" i="1">
                                      <a:solidFill>
                                        <a:srgbClr val="FF66CC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1000" i="1">
                                      <a:solidFill>
                                        <a:srgbClr val="FF66CC"/>
                                      </a:solidFill>
                                      <a:latin typeface="Cambria Math" panose="02040503050406030204" pitchFamily="18" charset="0"/>
                                    </a:rPr>
                                    <m:t>𝐵𝐸</m:t>
                                  </m:r>
                                </m:e>
                                <m:sub>
                                  <m:r>
                                    <a:rPr lang="en-IN" sz="1000" i="0">
                                      <a:solidFill>
                                        <a:srgbClr val="FF66CC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  <m:sup>
                              <m:sSub>
                                <m:sSubPr>
                                  <m:ctrlPr>
                                    <a:rPr lang="en-IN" sz="1000" i="1">
                                      <a:solidFill>
                                        <a:srgbClr val="FF66CC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1000" i="1">
                                      <a:solidFill>
                                        <a:srgbClr val="FF66CC"/>
                                      </a:solidFill>
                                      <a:latin typeface="Cambria Math" panose="02040503050406030204" pitchFamily="18" charset="0"/>
                                    </a:rPr>
                                    <m:t>𝐵𝐸</m:t>
                                  </m:r>
                                </m:e>
                                <m:sub>
                                  <m:r>
                                    <a:rPr lang="en-IN" sz="1000" i="0">
                                      <a:solidFill>
                                        <a:srgbClr val="FF66CC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p>
                            <m:e>
                              <m:sSub>
                                <m:sSubPr>
                                  <m:ctrlPr>
                                    <a:rPr lang="en-IN" sz="1000" i="1">
                                      <a:solidFill>
                                        <a:srgbClr val="FF66CC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1000" i="1">
                                      <a:solidFill>
                                        <a:srgbClr val="FF66CC"/>
                                      </a:solidFill>
                                      <a:latin typeface="Cambria Math" panose="02040503050406030204" pitchFamily="18" charset="0"/>
                                    </a:rPr>
                                    <m:t>𝑆𝑉</m:t>
                                  </m:r>
                                </m:e>
                                <m:sub>
                                  <m:r>
                                    <a:rPr lang="en-IN" sz="1000" i="1">
                                      <a:solidFill>
                                        <a:srgbClr val="FF66CC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</m:oMath>
                  </m:oMathPara>
                </a14:m>
                <a:endParaRPr lang="en-IN" sz="1000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6595" y="3530523"/>
                <a:ext cx="1681806" cy="588751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9901069" y="3633994"/>
                <a:ext cx="1976823" cy="52508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1000" i="1" smtClean="0">
                          <a:solidFill>
                            <a:srgbClr val="FF66CC"/>
                          </a:solidFill>
                          <a:latin typeface="Cambria Math" panose="02040503050406030204" pitchFamily="18" charset="0"/>
                        </a:rPr>
                        <m:t>𝑆𝐸𝑁</m:t>
                      </m:r>
                      <m:r>
                        <a:rPr lang="en-IN" sz="1000" i="0">
                          <a:solidFill>
                            <a:srgbClr val="FF66CC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IN" sz="1000" i="1">
                              <a:solidFill>
                                <a:srgbClr val="FF66CC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IN" sz="1000" i="1">
                              <a:solidFill>
                                <a:srgbClr val="FF66CC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IN" sz="1000" i="0">
                              <a:solidFill>
                                <a:srgbClr val="FF66CC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IN" sz="1000" i="0">
                              <a:solidFill>
                                <a:srgbClr val="FF66CC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IN" sz="1000" i="1">
                              <a:solidFill>
                                <a:srgbClr val="FF66CC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d>
                            <m:dPr>
                              <m:begChr m:val=""/>
                              <m:ctrlPr>
                                <a:rPr lang="en-IN" sz="1000" i="1">
                                  <a:solidFill>
                                    <a:srgbClr val="FF66C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1000" i="1">
                                  <a:solidFill>
                                    <a:srgbClr val="FF66CC"/>
                                  </a:solidFill>
                                  <a:latin typeface="Cambria Math" panose="02040503050406030204" pitchFamily="18" charset="0"/>
                                </a:rPr>
                                <m:t>𝑃𝐷</m:t>
                              </m:r>
                              <m:r>
                                <a:rPr lang="en-IN" sz="1000" i="0">
                                  <a:solidFill>
                                    <a:srgbClr val="FF66CC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IN" sz="1000" i="1">
                                  <a:solidFill>
                                    <a:srgbClr val="FF66CC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IN" sz="1000" i="0">
                                  <a:solidFill>
                                    <a:srgbClr val="FF66CC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sSub>
                                <m:sSubPr>
                                  <m:ctrlPr>
                                    <a:rPr lang="en-IN" sz="1000" i="1">
                                      <a:solidFill>
                                        <a:srgbClr val="FF66CC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1000" i="1">
                                      <a:solidFill>
                                        <a:srgbClr val="FF66CC"/>
                                      </a:solidFill>
                                      <a:latin typeface="Cambria Math" panose="02040503050406030204" pitchFamily="18" charset="0"/>
                                    </a:rPr>
                                    <m:t>𝑙𝑜𝑔</m:t>
                                  </m:r>
                                </m:e>
                                <m:sub>
                                  <m:r>
                                    <a:rPr lang="en-IN" sz="1000" i="0">
                                      <a:solidFill>
                                        <a:srgbClr val="FF66CC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IN" sz="1000" i="1">
                                  <a:solidFill>
                                    <a:srgbClr val="FF66CC"/>
                                  </a:solidFill>
                                  <a:latin typeface="Cambria Math" panose="02040503050406030204" pitchFamily="18" charset="0"/>
                                </a:rPr>
                                <m:t>𝑃𝐷</m:t>
                              </m:r>
                              <m:r>
                                <a:rPr lang="en-IN" sz="1000" i="0">
                                  <a:solidFill>
                                    <a:srgbClr val="FF66CC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IN" sz="1000" i="1">
                                  <a:solidFill>
                                    <a:srgbClr val="FF66CC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IN" sz="1000" dirty="0">
                  <a:solidFill>
                    <a:srgbClr val="FF66CC"/>
                  </a:solidFill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1069" y="3633994"/>
                <a:ext cx="1976823" cy="525080"/>
              </a:xfrm>
              <a:prstGeom prst="rect">
                <a:avLst/>
              </a:prstGeom>
              <a:blipFill rotWithShape="0">
                <a:blip r:embed="rId6"/>
                <a:stretch>
                  <a:fillRect t="-87209" r="-12963" b="-13953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1801989" y="4900688"/>
                <a:ext cx="1811137" cy="7007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1000" i="1" smtClean="0">
                          <a:solidFill>
                            <a:srgbClr val="FF66CC"/>
                          </a:solidFill>
                          <a:latin typeface="Cambria Math" panose="02040503050406030204" pitchFamily="18" charset="0"/>
                        </a:rPr>
                        <m:t>𝑆𝐹𝐿</m:t>
                      </m:r>
                      <m:r>
                        <a:rPr lang="en-IN" sz="1000" i="0">
                          <a:solidFill>
                            <a:srgbClr val="FF66CC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1000" i="1">
                              <a:solidFill>
                                <a:srgbClr val="FF66CC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IN" sz="1000" i="1">
                                  <a:solidFill>
                                    <a:srgbClr val="FF66C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IN" sz="1000" i="1">
                                      <a:solidFill>
                                        <a:srgbClr val="FF66CC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IN" sz="1000" i="1">
                                          <a:solidFill>
                                            <a:srgbClr val="FF66C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IN" sz="1000" i="1">
                                          <a:solidFill>
                                            <a:srgbClr val="FF66C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  <m:sub>
                                      <m:r>
                                        <a:rPr lang="en-IN" sz="1000" i="1">
                                          <a:solidFill>
                                            <a:srgbClr val="FF66C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IN" sz="1000" i="0">
                                          <a:solidFill>
                                            <a:srgbClr val="FF66C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=</m:t>
                                      </m:r>
                                      <m:sSub>
                                        <m:sSubPr>
                                          <m:ctrlPr>
                                            <a:rPr lang="en-IN" sz="1000" i="1">
                                              <a:solidFill>
                                                <a:srgbClr val="FF66CC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IN" sz="1000" i="1">
                                              <a:solidFill>
                                                <a:srgbClr val="FF66CC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𝐵𝐸</m:t>
                                          </m:r>
                                        </m:e>
                                        <m:sub>
                                          <m:r>
                                            <a:rPr lang="en-IN" sz="1000" i="0">
                                              <a:solidFill>
                                                <a:srgbClr val="FF66CC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IN" sz="1000" i="0">
                                          <a:solidFill>
                                            <a:srgbClr val="FF66C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sub>
                                    <m:sup>
                                      <m:sSub>
                                        <m:sSubPr>
                                          <m:ctrlPr>
                                            <a:rPr lang="en-IN" sz="1000" i="1">
                                              <a:solidFill>
                                                <a:srgbClr val="FF66CC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IN" sz="1000" i="1">
                                              <a:solidFill>
                                                <a:srgbClr val="FF66CC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𝐵𝐸</m:t>
                                          </m:r>
                                        </m:e>
                                        <m:sub>
                                          <m:r>
                                            <a:rPr lang="en-IN" sz="1000" i="0">
                                              <a:solidFill>
                                                <a:srgbClr val="FF66CC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sup>
                                  </m:sSubSup>
                                </m:e>
                              </m:d>
                            </m:e>
                            <m:sup>
                              <m:f>
                                <m:fPr>
                                  <m:ctrlPr>
                                    <a:rPr lang="en-IN" sz="1000" i="1">
                                      <a:solidFill>
                                        <a:srgbClr val="FF66CC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N" sz="1000" i="0">
                                      <a:solidFill>
                                        <a:srgbClr val="FF66CC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IN" sz="1000" i="1">
                                          <a:solidFill>
                                            <a:srgbClr val="FF66C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sz="1000" i="1">
                                          <a:solidFill>
                                            <a:srgbClr val="FF66C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𝐵𝐸</m:t>
                                      </m:r>
                                    </m:e>
                                    <m:sub>
                                      <m:r>
                                        <a:rPr lang="en-IN" sz="1000" i="0">
                                          <a:solidFill>
                                            <a:srgbClr val="FF66C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IN" sz="1000" i="0">
                                      <a:solidFill>
                                        <a:srgbClr val="FF66CC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IN" sz="1000" i="1">
                                          <a:solidFill>
                                            <a:srgbClr val="FF66C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sz="1000" i="1">
                                          <a:solidFill>
                                            <a:srgbClr val="FF66C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𝐵𝐸</m:t>
                                      </m:r>
                                    </m:e>
                                    <m:sub>
                                      <m:r>
                                        <a:rPr lang="en-IN" sz="1000" i="0">
                                          <a:solidFill>
                                            <a:srgbClr val="FF66C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</m:sup>
                          </m:sSup>
                        </m:num>
                        <m:den>
                          <m:f>
                            <m:fPr>
                              <m:ctrlPr>
                                <a:rPr lang="en-IN" sz="1000" i="1">
                                  <a:solidFill>
                                    <a:srgbClr val="FF66C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1000" i="0">
                                  <a:solidFill>
                                    <a:srgbClr val="FF66CC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IN" sz="1000" i="1">
                                      <a:solidFill>
                                        <a:srgbClr val="FF66CC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1000" i="1">
                                      <a:solidFill>
                                        <a:srgbClr val="FF66CC"/>
                                      </a:solidFill>
                                      <a:latin typeface="Cambria Math" panose="02040503050406030204" pitchFamily="18" charset="0"/>
                                    </a:rPr>
                                    <m:t>𝐵𝐸</m:t>
                                  </m:r>
                                </m:e>
                                <m:sub>
                                  <m:r>
                                    <a:rPr lang="en-IN" sz="1000" i="0">
                                      <a:solidFill>
                                        <a:srgbClr val="FF66CC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IN" sz="1000" i="0">
                                  <a:solidFill>
                                    <a:srgbClr val="FF66CC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IN" sz="1000" i="1">
                                      <a:solidFill>
                                        <a:srgbClr val="FF66CC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1000" i="1">
                                      <a:solidFill>
                                        <a:srgbClr val="FF66CC"/>
                                      </a:solidFill>
                                      <a:latin typeface="Cambria Math" panose="02040503050406030204" pitchFamily="18" charset="0"/>
                                    </a:rPr>
                                    <m:t>𝐵𝐸</m:t>
                                  </m:r>
                                </m:e>
                                <m:sub>
                                  <m:r>
                                    <a:rPr lang="en-IN" sz="1000" i="0">
                                      <a:solidFill>
                                        <a:srgbClr val="FF66CC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  <m:nary>
                            <m:naryPr>
                              <m:chr m:val="∑"/>
                              <m:limLoc m:val="undOvr"/>
                              <m:ctrlPr>
                                <a:rPr lang="en-IN" sz="1000" i="1">
                                  <a:solidFill>
                                    <a:srgbClr val="FF66C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IN" sz="1000" i="1">
                                  <a:solidFill>
                                    <a:srgbClr val="FF66CC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IN" sz="1000" i="0">
                                  <a:solidFill>
                                    <a:srgbClr val="FF66CC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IN" sz="1000" i="1">
                                      <a:solidFill>
                                        <a:srgbClr val="FF66CC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1000" i="1">
                                      <a:solidFill>
                                        <a:srgbClr val="FF66CC"/>
                                      </a:solidFill>
                                      <a:latin typeface="Cambria Math" panose="02040503050406030204" pitchFamily="18" charset="0"/>
                                    </a:rPr>
                                    <m:t>𝐵𝐸</m:t>
                                  </m:r>
                                </m:e>
                                <m:sub>
                                  <m:r>
                                    <a:rPr lang="en-IN" sz="1000" i="0">
                                      <a:solidFill>
                                        <a:srgbClr val="FF66CC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  <m:sup>
                              <m:sSub>
                                <m:sSubPr>
                                  <m:ctrlPr>
                                    <a:rPr lang="en-IN" sz="1000" i="1">
                                      <a:solidFill>
                                        <a:srgbClr val="FF66CC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1000" i="1">
                                      <a:solidFill>
                                        <a:srgbClr val="FF66CC"/>
                                      </a:solidFill>
                                      <a:latin typeface="Cambria Math" panose="02040503050406030204" pitchFamily="18" charset="0"/>
                                    </a:rPr>
                                    <m:t>𝐵𝐸</m:t>
                                  </m:r>
                                </m:e>
                                <m:sub>
                                  <m:r>
                                    <a:rPr lang="en-IN" sz="1000" i="0">
                                      <a:solidFill>
                                        <a:srgbClr val="FF66CC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p>
                            <m:e>
                              <m:sSub>
                                <m:sSubPr>
                                  <m:ctrlPr>
                                    <a:rPr lang="en-IN" sz="1000" i="1">
                                      <a:solidFill>
                                        <a:srgbClr val="FF66CC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1000" i="1">
                                      <a:solidFill>
                                        <a:srgbClr val="FF66CC"/>
                                      </a:solidFill>
                                      <a:latin typeface="Cambria Math" panose="02040503050406030204" pitchFamily="18" charset="0"/>
                                    </a:rPr>
                                    <m:t>𝑆𝑉</m:t>
                                  </m:r>
                                </m:e>
                                <m:sub>
                                  <m:r>
                                    <a:rPr lang="en-IN" sz="1000" i="1">
                                      <a:solidFill>
                                        <a:srgbClr val="FF66CC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</m:oMath>
                  </m:oMathPara>
                </a14:m>
                <a:endParaRPr lang="en-IN" sz="1000" dirty="0">
                  <a:solidFill>
                    <a:srgbClr val="FF66CC"/>
                  </a:solidFill>
                </a:endParaRP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1989" y="4900688"/>
                <a:ext cx="1811137" cy="700769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9901069" y="5077107"/>
                <a:ext cx="2954655" cy="3329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IN" sz="1000" i="1" smtClean="0">
                            <a:solidFill>
                              <a:srgbClr val="FF66CC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000" i="1">
                            <a:solidFill>
                              <a:srgbClr val="FF66CC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𝑆𝐹𝐿</m:t>
                        </m:r>
                        <m:r>
                          <a:rPr lang="en-US" sz="1000" i="1">
                            <a:solidFill>
                              <a:srgbClr val="FF66CC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=(</m:t>
                        </m:r>
                        <m:nary>
                          <m:naryPr>
                            <m:chr m:val="∑"/>
                            <m:limLoc m:val="undOvr"/>
                            <m:ctrlPr>
                              <a:rPr lang="en-IN" sz="1000" i="1">
                                <a:solidFill>
                                  <a:srgbClr val="FF66CC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sz="1000" i="1">
                                <a:solidFill>
                                  <a:srgbClr val="FF66CC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𝑘</m:t>
                            </m:r>
                            <m:r>
                              <a:rPr lang="en-US" sz="1000" i="1">
                                <a:solidFill>
                                  <a:srgbClr val="FF66CC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IN" sz="1000" i="1">
                                    <a:solidFill>
                                      <a:srgbClr val="FF66CC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000" i="1">
                                    <a:solidFill>
                                      <a:srgbClr val="FF66CC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𝐵𝐸</m:t>
                                </m:r>
                              </m:e>
                              <m:sub>
                                <m:r>
                                  <a:rPr lang="en-US" sz="1000" i="1">
                                    <a:solidFill>
                                      <a:srgbClr val="FF66CC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sub>
                            </m:sSub>
                          </m:sub>
                          <m:sup>
                            <m:sSub>
                              <m:sSubPr>
                                <m:ctrlPr>
                                  <a:rPr lang="en-IN" sz="1000" i="1">
                                    <a:solidFill>
                                      <a:srgbClr val="FF66CC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000" i="1">
                                    <a:solidFill>
                                      <a:srgbClr val="FF66CC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𝐵𝐸</m:t>
                                </m:r>
                              </m:e>
                              <m:sub>
                                <m:r>
                                  <a:rPr lang="en-US" sz="1000" i="1">
                                    <a:solidFill>
                                      <a:srgbClr val="FF66CC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b>
                            </m:sSub>
                          </m:sup>
                          <m:e>
                            <m:sSub>
                              <m:sSubPr>
                                <m:ctrlPr>
                                  <a:rPr lang="en-IN" sz="1000" i="1">
                                    <a:solidFill>
                                      <a:srgbClr val="FF66CC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000" i="1">
                                    <a:solidFill>
                                      <a:srgbClr val="FF66CC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</m:e>
                              <m:sub>
                                <m:sSup>
                                  <m:sSupPr>
                                    <m:ctrlPr>
                                      <a:rPr lang="en-IN" sz="1000" i="1">
                                        <a:solidFill>
                                          <a:srgbClr val="FF66CC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en-IN" sz="1000" i="1">
                                            <a:solidFill>
                                              <a:srgbClr val="FF66CC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IN" sz="1000" i="1">
                                                <a:solidFill>
                                                  <a:srgbClr val="FF66CC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000" i="1">
                                                <a:solidFill>
                                                  <a:srgbClr val="FF66CC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SimSun" panose="02010600030101010101" pitchFamily="2" charset="-122"/>
                                                <a:cs typeface="Times New Roman" panose="02020603050405020304" pitchFamily="18" charset="0"/>
                                              </a:rPr>
                                              <m:t>𝑆𝑉</m:t>
                                            </m:r>
                                          </m:e>
                                          <m:sub>
                                            <m:r>
                                              <a:rPr lang="en-US" sz="1000" i="1">
                                                <a:solidFill>
                                                  <a:srgbClr val="FF66CC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SimSun" panose="02010600030101010101" pitchFamily="2" charset="-122"/>
                                                <a:cs typeface="Times New Roman" panose="02020603050405020304" pitchFamily="18" charset="0"/>
                                              </a:rPr>
                                              <m:t>𝑘</m:t>
                                            </m:r>
                                          </m:sub>
                                        </m:sSub>
                                        <m:d>
                                          <m:dPr>
                                            <m:ctrlPr>
                                              <a:rPr lang="en-IN" sz="1000" i="1">
                                                <a:solidFill>
                                                  <a:srgbClr val="FF66CC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1000" i="1">
                                                <a:solidFill>
                                                  <a:srgbClr val="FF66CC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SimSun" panose="02010600030101010101" pitchFamily="2" charset="-122"/>
                                                <a:cs typeface="Times New Roman" panose="02020603050405020304" pitchFamily="18" charset="0"/>
                                              </a:rPr>
                                              <m:t>𝑡</m:t>
                                            </m:r>
                                          </m:e>
                                        </m:d>
                                        <m:r>
                                          <a:rPr lang="en-US" sz="1000" i="1">
                                            <a:solidFill>
                                              <a:srgbClr val="FF66CC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SimSun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IN" sz="1000" i="1">
                                                <a:solidFill>
                                                  <a:srgbClr val="FF66CC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000" i="1">
                                                <a:solidFill>
                                                  <a:srgbClr val="FF66CC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SimSun" panose="02010600030101010101" pitchFamily="2" charset="-122"/>
                                                <a:cs typeface="Times New Roman" panose="02020603050405020304" pitchFamily="18" charset="0"/>
                                              </a:rPr>
                                              <m:t>𝑆𝑉</m:t>
                                            </m:r>
                                          </m:e>
                                          <m:sub>
                                            <m:r>
                                              <a:rPr lang="en-US" sz="1000" i="1">
                                                <a:solidFill>
                                                  <a:srgbClr val="FF66CC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SimSun" panose="02010600030101010101" pitchFamily="2" charset="-122"/>
                                                <a:cs typeface="Times New Roman" panose="02020603050405020304" pitchFamily="18" charset="0"/>
                                              </a:rPr>
                                              <m:t>𝑘</m:t>
                                            </m:r>
                                          </m:sub>
                                        </m:sSub>
                                        <m:d>
                                          <m:dPr>
                                            <m:ctrlPr>
                                              <a:rPr lang="en-IN" sz="1000" i="1">
                                                <a:solidFill>
                                                  <a:srgbClr val="FF66CC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1000" i="1">
                                                <a:solidFill>
                                                  <a:srgbClr val="FF66CC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SimSun" panose="02010600030101010101" pitchFamily="2" charset="-122"/>
                                                <a:cs typeface="Times New Roman" panose="02020603050405020304" pitchFamily="18" charset="0"/>
                                              </a:rPr>
                                              <m:t>𝑡</m:t>
                                            </m:r>
                                            <m:r>
                                              <a:rPr lang="en-US" sz="1000" i="1">
                                                <a:solidFill>
                                                  <a:srgbClr val="FF66CC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SimSun" panose="02010600030101010101" pitchFamily="2" charset="-122"/>
                                                <a:cs typeface="Times New Roman" panose="020206030504050203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sz="1000" i="1">
                                                <a:solidFill>
                                                  <a:srgbClr val="FF66CC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SimSun" panose="02010600030101010101" pitchFamily="2" charset="-122"/>
                                                <a:cs typeface="Times New Roman" panose="020206030504050203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d>
                                      </m:e>
                                    </m:d>
                                  </m:e>
                                  <m:sup>
                                    <m:r>
                                      <a:rPr lang="en-US" sz="1000" i="1">
                                        <a:solidFill>
                                          <a:srgbClr val="FF66CC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𝑃</m:t>
                                    </m:r>
                                  </m:sup>
                                </m:sSup>
                              </m:sub>
                            </m:sSub>
                          </m:e>
                        </m:nary>
                        <m:r>
                          <a:rPr lang="en-US" sz="1000" i="1">
                            <a:solidFill>
                              <a:srgbClr val="FF66CC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)</m:t>
                        </m:r>
                      </m:e>
                      <m:sup>
                        <m:f>
                          <m:fPr>
                            <m:ctrlPr>
                              <a:rPr lang="en-IN" sz="1000" i="1">
                                <a:solidFill>
                                  <a:srgbClr val="FF66CC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000" i="1">
                                <a:solidFill>
                                  <a:srgbClr val="FF66CC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1000" i="1">
                                <a:solidFill>
                                  <a:srgbClr val="FF66CC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𝑃</m:t>
                            </m:r>
                          </m:den>
                        </m:f>
                      </m:sup>
                    </m:sSup>
                  </m:oMath>
                </a14:m>
                <a:r>
                  <a:rPr lang="en-US" sz="1000" dirty="0">
                    <a:solidFill>
                      <a:srgbClr val="FF66CC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</a:rPr>
                  <a:t>	</a:t>
                </a:r>
                <a:endParaRPr lang="en-IN" sz="1000" dirty="0">
                  <a:solidFill>
                    <a:srgbClr val="FF66CC"/>
                  </a:solidFill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1069" y="5077107"/>
                <a:ext cx="2954655" cy="332976"/>
              </a:xfrm>
              <a:prstGeom prst="rect">
                <a:avLst/>
              </a:prstGeom>
              <a:blipFill rotWithShape="0">
                <a:blip r:embed="rId8"/>
                <a:stretch>
                  <a:fillRect t="-46296" b="-10185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10518323" y="6289501"/>
                <a:ext cx="1523686" cy="5486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undOvr"/>
                          <m:ctrlPr>
                            <a:rPr lang="en-IN" sz="1000" i="1" smtClean="0">
                              <a:solidFill>
                                <a:srgbClr val="FF66CC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IN" sz="1000" i="1">
                              <a:solidFill>
                                <a:srgbClr val="FF66CC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IN" sz="1000" i="0">
                              <a:solidFill>
                                <a:srgbClr val="FF66CC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IN" sz="1000" i="1">
                                  <a:solidFill>
                                    <a:srgbClr val="FF66C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1000" i="1">
                                  <a:solidFill>
                                    <a:srgbClr val="FF66CC"/>
                                  </a:solidFill>
                                  <a:latin typeface="Cambria Math" panose="02040503050406030204" pitchFamily="18" charset="0"/>
                                </a:rPr>
                                <m:t>𝐵𝐸</m:t>
                              </m:r>
                            </m:e>
                            <m:sub>
                              <m:r>
                                <a:rPr lang="en-IN" sz="1000" i="0">
                                  <a:solidFill>
                                    <a:srgbClr val="FF66CC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  <m:sup>
                          <m:r>
                            <a:rPr lang="en-IN" sz="1000" i="1">
                              <a:solidFill>
                                <a:srgbClr val="FF66CC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  <m:e>
                          <m:sSub>
                            <m:sSubPr>
                              <m:ctrlPr>
                                <a:rPr lang="en-IN" sz="1000" i="1">
                                  <a:solidFill>
                                    <a:srgbClr val="FF66C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1000" i="1">
                                  <a:solidFill>
                                    <a:srgbClr val="FF66CC"/>
                                  </a:solidFill>
                                  <a:latin typeface="Cambria Math" panose="02040503050406030204" pitchFamily="18" charset="0"/>
                                </a:rPr>
                                <m:t>𝑆𝑉</m:t>
                              </m:r>
                            </m:e>
                            <m:sub>
                              <m:r>
                                <a:rPr lang="en-IN" sz="1000" i="1">
                                  <a:solidFill>
                                    <a:srgbClr val="FF66CC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nary>
                      <m:r>
                        <a:rPr lang="en-IN" sz="1000" i="0">
                          <a:solidFill>
                            <a:srgbClr val="FF66CC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IN" sz="1000" i="0">
                          <a:solidFill>
                            <a:srgbClr val="FF66CC"/>
                          </a:solidFill>
                          <a:latin typeface="Cambria Math" panose="02040503050406030204" pitchFamily="18" charset="0"/>
                        </a:rPr>
                        <m:t>κ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IN" sz="1000" i="1">
                              <a:solidFill>
                                <a:srgbClr val="FF66CC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IN" sz="1000" i="1">
                              <a:solidFill>
                                <a:srgbClr val="FF66CC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IN" sz="1000" i="0">
                              <a:solidFill>
                                <a:srgbClr val="FF66CC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IN" sz="1000" i="1">
                                  <a:solidFill>
                                    <a:srgbClr val="FF66C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1000" i="1">
                                  <a:solidFill>
                                    <a:srgbClr val="FF66CC"/>
                                  </a:solidFill>
                                  <a:latin typeface="Cambria Math" panose="02040503050406030204" pitchFamily="18" charset="0"/>
                                </a:rPr>
                                <m:t>𝐵𝐸</m:t>
                              </m:r>
                            </m:e>
                            <m:sub>
                              <m:r>
                                <a:rPr lang="en-IN" sz="1000" i="0">
                                  <a:solidFill>
                                    <a:srgbClr val="FF66CC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en-IN" sz="1000" i="1">
                                  <a:solidFill>
                                    <a:srgbClr val="FF66C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1000" i="1">
                                  <a:solidFill>
                                    <a:srgbClr val="FF66CC"/>
                                  </a:solidFill>
                                  <a:latin typeface="Cambria Math" panose="02040503050406030204" pitchFamily="18" charset="0"/>
                                </a:rPr>
                                <m:t>𝐵𝐸</m:t>
                              </m:r>
                            </m:e>
                            <m:sub>
                              <m:r>
                                <a:rPr lang="en-IN" sz="1000" i="0">
                                  <a:solidFill>
                                    <a:srgbClr val="FF66CC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p>
                        <m:e>
                          <m:sSub>
                            <m:sSubPr>
                              <m:ctrlPr>
                                <a:rPr lang="en-IN" sz="1000" i="1">
                                  <a:solidFill>
                                    <a:srgbClr val="FF66C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1000" i="1">
                                  <a:solidFill>
                                    <a:srgbClr val="FF66CC"/>
                                  </a:solidFill>
                                  <a:latin typeface="Cambria Math" panose="02040503050406030204" pitchFamily="18" charset="0"/>
                                </a:rPr>
                                <m:t>𝑆𝑉</m:t>
                              </m:r>
                            </m:e>
                            <m:sub>
                              <m:r>
                                <a:rPr lang="en-IN" sz="1000" i="1">
                                  <a:solidFill>
                                    <a:srgbClr val="FF66CC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nary>
                      <m:r>
                        <a:rPr lang="en-IN" sz="1000" i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IN" sz="1000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8323" y="6289501"/>
                <a:ext cx="1523686" cy="548676"/>
              </a:xfrm>
              <a:prstGeom prst="rect">
                <a:avLst/>
              </a:prstGeom>
              <a:blipFill rotWithShape="0">
                <a:blip r:embed="rId9"/>
                <a:stretch>
                  <a:fillRect l="-20400" t="-83333" r="-35200" b="-12888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1593418" y="6245484"/>
                <a:ext cx="2069926" cy="52661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1000" i="1" smtClean="0">
                          <a:solidFill>
                            <a:srgbClr val="FF66CC"/>
                          </a:solidFill>
                          <a:latin typeface="Cambria Math" panose="02040503050406030204" pitchFamily="18" charset="0"/>
                        </a:rPr>
                        <m:t>𝑆𝑆𝐿</m:t>
                      </m:r>
                      <m:r>
                        <a:rPr lang="en-IN" sz="1000" i="0">
                          <a:solidFill>
                            <a:srgbClr val="FF66CC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1000" i="1">
                              <a:solidFill>
                                <a:srgbClr val="FF66CC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undOvr"/>
                              <m:ctrlPr>
                                <a:rPr lang="en-IN" sz="1000" i="1">
                                  <a:solidFill>
                                    <a:srgbClr val="FF66C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IN" sz="1000" i="1">
                                  <a:solidFill>
                                    <a:srgbClr val="FF66CC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IN" sz="1000" i="0">
                                  <a:solidFill>
                                    <a:srgbClr val="FF66CC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IN" sz="1000" i="1">
                                      <a:solidFill>
                                        <a:srgbClr val="FF66CC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1000" i="1">
                                      <a:solidFill>
                                        <a:srgbClr val="FF66CC"/>
                                      </a:solidFill>
                                      <a:latin typeface="Cambria Math" panose="02040503050406030204" pitchFamily="18" charset="0"/>
                                    </a:rPr>
                                    <m:t>𝐵𝐸</m:t>
                                  </m:r>
                                </m:e>
                                <m:sub>
                                  <m:r>
                                    <a:rPr lang="en-IN" sz="1000" i="0">
                                      <a:solidFill>
                                        <a:srgbClr val="FF66CC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  <m:sup>
                              <m:sSub>
                                <m:sSubPr>
                                  <m:ctrlPr>
                                    <a:rPr lang="en-IN" sz="1000" i="1">
                                      <a:solidFill>
                                        <a:srgbClr val="FF66CC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1000" i="1">
                                      <a:solidFill>
                                        <a:srgbClr val="FF66CC"/>
                                      </a:solidFill>
                                      <a:latin typeface="Cambria Math" panose="02040503050406030204" pitchFamily="18" charset="0"/>
                                    </a:rPr>
                                    <m:t>𝐵𝐸</m:t>
                                  </m:r>
                                </m:e>
                                <m:sub>
                                  <m:r>
                                    <a:rPr lang="en-IN" sz="1000" i="0">
                                      <a:solidFill>
                                        <a:srgbClr val="FF66CC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p>
                            <m:e>
                              <m:d>
                                <m:dPr>
                                  <m:ctrlPr>
                                    <a:rPr lang="en-IN" sz="1000" i="1">
                                      <a:solidFill>
                                        <a:srgbClr val="FF66CC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IN" sz="1000" i="1">
                                          <a:solidFill>
                                            <a:srgbClr val="FF66C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sz="1000" i="1">
                                          <a:solidFill>
                                            <a:srgbClr val="FF66C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IN" sz="1000" i="1">
                                          <a:solidFill>
                                            <a:srgbClr val="FF66C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IN" sz="1000" i="0">
                                      <a:solidFill>
                                        <a:srgbClr val="FF66CC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IN" sz="1000" i="1">
                                          <a:solidFill>
                                            <a:srgbClr val="FF66C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sz="1000" i="1">
                                          <a:solidFill>
                                            <a:srgbClr val="FF66C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IN" sz="1000" i="1">
                                          <a:solidFill>
                                            <a:srgbClr val="FF66C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sub>
                                  </m:sSub>
                                  <m:r>
                                    <a:rPr lang="en-IN" sz="1000" i="0">
                                      <a:solidFill>
                                        <a:srgbClr val="FF66CC"/>
                                      </a:solidFill>
                                      <a:latin typeface="Cambria Math" panose="02040503050406030204" pitchFamily="18" charset="0"/>
                                    </a:rPr>
                                    <m:t>)(</m:t>
                                  </m:r>
                                  <m:sSub>
                                    <m:sSubPr>
                                      <m:ctrlPr>
                                        <a:rPr lang="en-IN" sz="1000" i="1">
                                          <a:solidFill>
                                            <a:srgbClr val="FF66C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sz="1000" i="1">
                                          <a:solidFill>
                                            <a:srgbClr val="FF66C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𝑆𝑉</m:t>
                                      </m:r>
                                    </m:e>
                                    <m:sub>
                                      <m:r>
                                        <a:rPr lang="en-IN" sz="1000" i="1">
                                          <a:solidFill>
                                            <a:srgbClr val="FF66C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IN" sz="1000" i="0">
                                      <a:solidFill>
                                        <a:srgbClr val="FF66CC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IN" sz="1000" i="1">
                                          <a:solidFill>
                                            <a:srgbClr val="FF66C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sz="1000" i="1">
                                          <a:solidFill>
                                            <a:srgbClr val="FF66C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IN" sz="1000" i="1">
                                          <a:solidFill>
                                            <a:srgbClr val="FF66C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limLoc m:val="undOvr"/>
                              <m:ctrlPr>
                                <a:rPr lang="en-IN" sz="1000" i="1">
                                  <a:solidFill>
                                    <a:srgbClr val="FF66C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IN" sz="1000" i="1">
                                  <a:solidFill>
                                    <a:srgbClr val="FF66CC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IN" sz="1000" i="0">
                                  <a:solidFill>
                                    <a:srgbClr val="FF66CC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IN" sz="1000" i="1">
                                      <a:solidFill>
                                        <a:srgbClr val="FF66CC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1000" i="1">
                                      <a:solidFill>
                                        <a:srgbClr val="FF66CC"/>
                                      </a:solidFill>
                                      <a:latin typeface="Cambria Math" panose="02040503050406030204" pitchFamily="18" charset="0"/>
                                    </a:rPr>
                                    <m:t>𝐵𝐸</m:t>
                                  </m:r>
                                </m:e>
                                <m:sub>
                                  <m:r>
                                    <a:rPr lang="en-IN" sz="1000" i="0">
                                      <a:solidFill>
                                        <a:srgbClr val="FF66CC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  <m:sup>
                              <m:sSub>
                                <m:sSubPr>
                                  <m:ctrlPr>
                                    <a:rPr lang="en-IN" sz="1000" i="1">
                                      <a:solidFill>
                                        <a:srgbClr val="FF66CC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1000" i="1">
                                      <a:solidFill>
                                        <a:srgbClr val="FF66CC"/>
                                      </a:solidFill>
                                      <a:latin typeface="Cambria Math" panose="02040503050406030204" pitchFamily="18" charset="0"/>
                                    </a:rPr>
                                    <m:t>𝐵𝐸</m:t>
                                  </m:r>
                                </m:e>
                                <m:sub>
                                  <m:r>
                                    <a:rPr lang="en-IN" sz="1000" i="0">
                                      <a:solidFill>
                                        <a:srgbClr val="FF66CC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p>
                            <m:e>
                              <m:sSup>
                                <m:sSupPr>
                                  <m:ctrlPr>
                                    <a:rPr lang="en-IN" sz="1000" i="1">
                                      <a:solidFill>
                                        <a:srgbClr val="FF66CC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IN" sz="1000" i="1">
                                          <a:solidFill>
                                            <a:srgbClr val="FF66C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sz="1000" i="1">
                                          <a:solidFill>
                                            <a:srgbClr val="FF66C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IN" sz="1000" i="1">
                                          <a:solidFill>
                                            <a:srgbClr val="FF66C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IN" sz="1000" i="0">
                                      <a:solidFill>
                                        <a:srgbClr val="FF66CC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IN" sz="1000" i="1">
                                          <a:solidFill>
                                            <a:srgbClr val="FF66C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sz="1000" i="1">
                                          <a:solidFill>
                                            <a:srgbClr val="FF66C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IN" sz="1000" i="1">
                                          <a:solidFill>
                                            <a:srgbClr val="FF66C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IN" sz="1000" i="0">
                                      <a:solidFill>
                                        <a:srgbClr val="FF66CC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en-IN" sz="1000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3418" y="6245484"/>
                <a:ext cx="2069926" cy="526619"/>
              </a:xfrm>
              <a:prstGeom prst="rect">
                <a:avLst/>
              </a:prstGeom>
              <a:blipFill rotWithShape="0">
                <a:blip r:embed="rId10"/>
                <a:stretch>
                  <a:fillRect t="-37209" b="-6279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10050861" y="-6176"/>
                <a:ext cx="2083134" cy="69102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1000" smtClean="0">
                          <a:solidFill>
                            <a:srgbClr val="FF66CC"/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  <m:r>
                        <m:rPr>
                          <m:sty m:val="p"/>
                        </m:rPr>
                        <a:rPr lang="en-IN" sz="1000" i="0">
                          <a:solidFill>
                            <a:srgbClr val="FF66CC"/>
                          </a:solidFill>
                          <a:latin typeface="Cambria Math" panose="02040503050406030204" pitchFamily="18" charset="0"/>
                        </a:rPr>
                        <m:t>SP</m:t>
                      </m:r>
                      <m:r>
                        <a:rPr lang="en-IN" sz="1000" i="0">
                          <a:solidFill>
                            <a:srgbClr val="FF66CC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IN" sz="1000" i="1">
                              <a:solidFill>
                                <a:srgbClr val="FF66CC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IN" sz="1000" i="1">
                                  <a:solidFill>
                                    <a:srgbClr val="FF66C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nary>
                                <m:naryPr>
                                  <m:chr m:val="∑"/>
                                  <m:limLoc m:val="undOvr"/>
                                  <m:ctrlPr>
                                    <a:rPr lang="en-IN" sz="1000" i="1">
                                      <a:solidFill>
                                        <a:srgbClr val="FF66CC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IN" sz="1000" i="1">
                                      <a:solidFill>
                                        <a:srgbClr val="FF66CC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IN" sz="1000" i="0">
                                      <a:solidFill>
                                        <a:srgbClr val="FF66CC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sSub>
                                    <m:sSubPr>
                                      <m:ctrlPr>
                                        <a:rPr lang="en-IN" sz="1000" i="1">
                                          <a:solidFill>
                                            <a:srgbClr val="FF66C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sz="1000" i="1">
                                          <a:solidFill>
                                            <a:srgbClr val="FF66C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𝐵𝐸</m:t>
                                      </m:r>
                                    </m:e>
                                    <m:sub>
                                      <m:r>
                                        <a:rPr lang="en-IN" sz="1000" i="0">
                                          <a:solidFill>
                                            <a:srgbClr val="FF66C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sub>
                                <m:sup>
                                  <m:sSub>
                                    <m:sSubPr>
                                      <m:ctrlPr>
                                        <a:rPr lang="en-IN" sz="1000" i="1">
                                          <a:solidFill>
                                            <a:srgbClr val="FF66C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sz="1000" i="1">
                                          <a:solidFill>
                                            <a:srgbClr val="FF66C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𝐵𝐸</m:t>
                                      </m:r>
                                    </m:e>
                                    <m:sub>
                                      <m:r>
                                        <a:rPr lang="en-IN" sz="1000" i="0">
                                          <a:solidFill>
                                            <a:srgbClr val="FF66C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sup>
                                <m:e>
                                  <m:sSub>
                                    <m:sSubPr>
                                      <m:ctrlPr>
                                        <a:rPr lang="en-IN" sz="1000" i="1">
                                          <a:solidFill>
                                            <a:srgbClr val="FF66C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sSup>
                                        <m:sSupPr>
                                          <m:ctrlPr>
                                            <a:rPr lang="en-IN" sz="1000" i="1">
                                              <a:solidFill>
                                                <a:srgbClr val="FF66CC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en-IN" sz="1000" i="1">
                                                  <a:solidFill>
                                                    <a:srgbClr val="FF66CC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IN" sz="1000" i="1">
                                                      <a:solidFill>
                                                        <a:srgbClr val="FF66CC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IN" sz="1000" i="1">
                                                      <a:solidFill>
                                                        <a:srgbClr val="FF66CC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𝑓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IN" sz="1000" i="1">
                                                      <a:solidFill>
                                                        <a:srgbClr val="FF66CC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𝑘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IN" sz="1000" i="0">
                                                  <a:solidFill>
                                                    <a:srgbClr val="FF66CC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r>
                                                <a:rPr lang="en-IN" sz="1000" i="1">
                                                  <a:solidFill>
                                                    <a:srgbClr val="FF66CC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𝑆𝐶𝑁</m:t>
                                              </m:r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n-IN" sz="1000" i="0">
                                              <a:solidFill>
                                                <a:srgbClr val="FF66CC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lang="en-IN" sz="1000" i="0">
                                          <a:solidFill>
                                            <a:srgbClr val="FF66C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IN" sz="1000" i="1">
                                          <a:solidFill>
                                            <a:srgbClr val="FF66C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IN" sz="1000" i="1">
                                          <a:solidFill>
                                            <a:srgbClr val="FF66C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IN" sz="1000" i="1">
                                          <a:solidFill>
                                            <a:srgbClr val="FF66C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sz="1000" i="1">
                                          <a:solidFill>
                                            <a:srgbClr val="FF66C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𝑆𝑉</m:t>
                                      </m:r>
                                    </m:e>
                                    <m:sub>
                                      <m:r>
                                        <a:rPr lang="en-IN" sz="1000" i="1">
                                          <a:solidFill>
                                            <a:srgbClr val="FF66C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nary>
                            </m:num>
                            <m:den>
                              <m:nary>
                                <m:naryPr>
                                  <m:chr m:val="∑"/>
                                  <m:limLoc m:val="undOvr"/>
                                  <m:ctrlPr>
                                    <a:rPr lang="en-IN" sz="1000" i="1">
                                      <a:solidFill>
                                        <a:srgbClr val="FF66CC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IN" sz="1000" i="1">
                                      <a:solidFill>
                                        <a:srgbClr val="FF66CC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IN" sz="1000" i="0">
                                      <a:solidFill>
                                        <a:srgbClr val="FF66CC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sSub>
                                    <m:sSubPr>
                                      <m:ctrlPr>
                                        <a:rPr lang="en-IN" sz="1000" i="1">
                                          <a:solidFill>
                                            <a:srgbClr val="FF66C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sz="1000" i="1">
                                          <a:solidFill>
                                            <a:srgbClr val="FF66C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𝐵𝐸</m:t>
                                      </m:r>
                                    </m:e>
                                    <m:sub>
                                      <m:r>
                                        <a:rPr lang="en-IN" sz="1000" i="0">
                                          <a:solidFill>
                                            <a:srgbClr val="FF66C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sub>
                                <m:sup>
                                  <m:sSub>
                                    <m:sSubPr>
                                      <m:ctrlPr>
                                        <a:rPr lang="en-IN" sz="1000" i="1">
                                          <a:solidFill>
                                            <a:srgbClr val="FF66C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sz="1000" i="1">
                                          <a:solidFill>
                                            <a:srgbClr val="FF66C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𝐵𝐸</m:t>
                                      </m:r>
                                    </m:e>
                                    <m:sub>
                                      <m:r>
                                        <a:rPr lang="en-IN" sz="1000" i="0">
                                          <a:solidFill>
                                            <a:srgbClr val="FF66C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sup>
                                <m:e>
                                  <m:sSub>
                                    <m:sSubPr>
                                      <m:ctrlPr>
                                        <a:rPr lang="en-IN" sz="1000" i="1">
                                          <a:solidFill>
                                            <a:srgbClr val="FF66C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sz="1000" i="1">
                                          <a:solidFill>
                                            <a:srgbClr val="FF66C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𝑆𝑉</m:t>
                                      </m:r>
                                    </m:e>
                                    <m:sub>
                                      <m:r>
                                        <a:rPr lang="en-IN" sz="1000" i="1">
                                          <a:solidFill>
                                            <a:srgbClr val="FF66C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nary>
                            </m:den>
                          </m:f>
                        </m:e>
                      </m:rad>
                    </m:oMath>
                  </m:oMathPara>
                </a14:m>
                <a:endParaRPr lang="en-IN" sz="1000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0861" y="-6176"/>
                <a:ext cx="2083134" cy="691023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1651059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500"/>
                            </p:stCondLst>
                            <p:childTnLst>
                              <p:par>
                                <p:cTn id="4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0"/>
                            </p:stCondLst>
                            <p:childTnLst>
                              <p:par>
                                <p:cTn id="5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500"/>
                            </p:stCondLst>
                            <p:childTnLst>
                              <p:par>
                                <p:cTn id="57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6000"/>
                            </p:stCondLst>
                            <p:childTnLst>
                              <p:par>
                                <p:cTn id="6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6500"/>
                            </p:stCondLst>
                            <p:childTnLst>
                              <p:par>
                                <p:cTn id="6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7000"/>
                            </p:stCondLst>
                            <p:childTnLst>
                              <p:par>
                                <p:cTn id="7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7500"/>
                            </p:stCondLst>
                            <p:childTnLst>
                              <p:par>
                                <p:cTn id="76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8000"/>
                            </p:stCondLst>
                            <p:childTnLst>
                              <p:par>
                                <p:cTn id="8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8500"/>
                            </p:stCondLst>
                            <p:childTnLst>
                              <p:par>
                                <p:cTn id="8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9000"/>
                            </p:stCondLst>
                            <p:childTnLst>
                              <p:par>
                                <p:cTn id="8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9500"/>
                            </p:stCondLst>
                            <p:childTnLst>
                              <p:par>
                                <p:cTn id="9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10000"/>
                            </p:stCondLst>
                            <p:childTnLst>
                              <p:par>
                                <p:cTn id="10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10500"/>
                            </p:stCondLst>
                            <p:childTnLst>
                              <p:par>
                                <p:cTn id="10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1000"/>
                            </p:stCondLst>
                            <p:childTnLst>
                              <p:par>
                                <p:cTn id="11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11500"/>
                            </p:stCondLst>
                            <p:childTnLst>
                              <p:par>
                                <p:cTn id="11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12000"/>
                            </p:stCondLst>
                            <p:childTnLst>
                              <p:par>
                                <p:cTn id="1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12500"/>
                            </p:stCondLst>
                            <p:childTnLst>
                              <p:par>
                                <p:cTn id="12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13000"/>
                            </p:stCondLst>
                            <p:childTnLst>
                              <p:par>
                                <p:cTn id="12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13500"/>
                            </p:stCondLst>
                            <p:childTnLst>
                              <p:par>
                                <p:cTn id="13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14000"/>
                            </p:stCondLst>
                            <p:childTnLst>
                              <p:par>
                                <p:cTn id="137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14500"/>
                            </p:stCondLst>
                            <p:childTnLst>
                              <p:par>
                                <p:cTn id="14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15000"/>
                            </p:stCondLst>
                            <p:childTnLst>
                              <p:par>
                                <p:cTn id="14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15500"/>
                            </p:stCondLst>
                            <p:childTnLst>
                              <p:par>
                                <p:cTn id="152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16000"/>
                            </p:stCondLst>
                            <p:childTnLst>
                              <p:par>
                                <p:cTn id="15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16500"/>
                            </p:stCondLst>
                            <p:childTnLst>
                              <p:par>
                                <p:cTn id="16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" fill="hold">
                            <p:stCondLst>
                              <p:cond delay="17000"/>
                            </p:stCondLst>
                            <p:childTnLst>
                              <p:par>
                                <p:cTn id="167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1" fill="hold">
                            <p:stCondLst>
                              <p:cond delay="17500"/>
                            </p:stCondLst>
                            <p:childTnLst>
                              <p:par>
                                <p:cTn id="17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5" fill="hold">
                            <p:stCondLst>
                              <p:cond delay="18000"/>
                            </p:stCondLst>
                            <p:childTnLst>
                              <p:par>
                                <p:cTn id="176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" fill="hold">
                            <p:stCondLst>
                              <p:cond delay="18500"/>
                            </p:stCondLst>
                            <p:childTnLst>
                              <p:par>
                                <p:cTn id="18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6" grpId="0" animBg="1"/>
      <p:bldP spid="18" grpId="0" animBg="1"/>
      <p:bldP spid="9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40" grpId="0" animBg="1"/>
      <p:bldP spid="41" grpId="0" animBg="1"/>
      <p:bldP spid="47" grpId="0" animBg="1"/>
      <p:bldP spid="51" grpId="0" animBg="1"/>
      <p:bldP spid="53" grpId="0" animBg="1"/>
      <p:bldP spid="72" grpId="0"/>
      <p:bldP spid="2" grpId="0"/>
      <p:bldP spid="3" grpId="0"/>
      <p:bldP spid="4" grpId="0"/>
      <p:bldP spid="5" grpId="0"/>
      <p:bldP spid="6" grpId="0"/>
      <p:bldP spid="7" grpId="0"/>
      <p:bldP spid="8" grpId="0"/>
      <p:bldP spid="11" grpId="0"/>
      <p:bldP spid="1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3" name="Freeform 5"/>
          <p:cNvSpPr>
            <a:spLocks/>
          </p:cNvSpPr>
          <p:nvPr/>
        </p:nvSpPr>
        <p:spPr bwMode="auto">
          <a:xfrm>
            <a:off x="6106585" y="1553700"/>
            <a:ext cx="2019300" cy="1919817"/>
          </a:xfrm>
          <a:custGeom>
            <a:avLst/>
            <a:gdLst/>
            <a:ahLst/>
            <a:cxnLst>
              <a:cxn ang="0">
                <a:pos x="451" y="262"/>
              </a:cxn>
              <a:cxn ang="0">
                <a:pos x="395" y="429"/>
              </a:cxn>
              <a:cxn ang="0">
                <a:pos x="243" y="385"/>
              </a:cxn>
              <a:cxn ang="0">
                <a:pos x="243" y="384"/>
              </a:cxn>
              <a:cxn ang="0">
                <a:pos x="194" y="318"/>
              </a:cxn>
              <a:cxn ang="0">
                <a:pos x="5" y="240"/>
              </a:cxn>
              <a:cxn ang="0">
                <a:pos x="0" y="240"/>
              </a:cxn>
              <a:cxn ang="0">
                <a:pos x="125" y="120"/>
              </a:cxn>
              <a:cxn ang="0">
                <a:pos x="13" y="0"/>
              </a:cxn>
              <a:cxn ang="0">
                <a:pos x="363" y="148"/>
              </a:cxn>
              <a:cxn ang="0">
                <a:pos x="451" y="262"/>
              </a:cxn>
            </a:cxnLst>
            <a:rect l="0" t="0" r="r" b="b"/>
            <a:pathLst>
              <a:path w="451" h="429">
                <a:moveTo>
                  <a:pt x="451" y="262"/>
                </a:moveTo>
                <a:cubicBezTo>
                  <a:pt x="395" y="429"/>
                  <a:pt x="395" y="429"/>
                  <a:pt x="395" y="429"/>
                </a:cubicBezTo>
                <a:cubicBezTo>
                  <a:pt x="243" y="385"/>
                  <a:pt x="243" y="385"/>
                  <a:pt x="243" y="385"/>
                </a:cubicBezTo>
                <a:cubicBezTo>
                  <a:pt x="243" y="385"/>
                  <a:pt x="243" y="384"/>
                  <a:pt x="243" y="384"/>
                </a:cubicBezTo>
                <a:cubicBezTo>
                  <a:pt x="230" y="360"/>
                  <a:pt x="214" y="338"/>
                  <a:pt x="194" y="318"/>
                </a:cubicBezTo>
                <a:cubicBezTo>
                  <a:pt x="142" y="266"/>
                  <a:pt x="79" y="240"/>
                  <a:pt x="5" y="240"/>
                </a:cubicBezTo>
                <a:cubicBezTo>
                  <a:pt x="4" y="240"/>
                  <a:pt x="2" y="240"/>
                  <a:pt x="0" y="240"/>
                </a:cubicBezTo>
                <a:cubicBezTo>
                  <a:pt x="125" y="120"/>
                  <a:pt x="125" y="120"/>
                  <a:pt x="125" y="120"/>
                </a:cubicBezTo>
                <a:cubicBezTo>
                  <a:pt x="13" y="0"/>
                  <a:pt x="13" y="0"/>
                  <a:pt x="13" y="0"/>
                </a:cubicBezTo>
                <a:cubicBezTo>
                  <a:pt x="149" y="2"/>
                  <a:pt x="266" y="51"/>
                  <a:pt x="363" y="148"/>
                </a:cubicBezTo>
                <a:cubicBezTo>
                  <a:pt x="399" y="183"/>
                  <a:pt x="428" y="222"/>
                  <a:pt x="451" y="262"/>
                </a:cubicBezTo>
                <a:close/>
              </a:path>
            </a:pathLst>
          </a:custGeom>
          <a:solidFill>
            <a:srgbClr val="85C401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/>
          </a:p>
        </p:txBody>
      </p:sp>
      <p:sp>
        <p:nvSpPr>
          <p:cNvPr id="2054" name="Freeform 6"/>
          <p:cNvSpPr>
            <a:spLocks/>
          </p:cNvSpPr>
          <p:nvPr/>
        </p:nvSpPr>
        <p:spPr bwMode="auto">
          <a:xfrm>
            <a:off x="7173385" y="2783483"/>
            <a:ext cx="1225551" cy="2368551"/>
          </a:xfrm>
          <a:custGeom>
            <a:avLst/>
            <a:gdLst/>
            <a:ahLst/>
            <a:cxnLst>
              <a:cxn ang="0">
                <a:pos x="220" y="0"/>
              </a:cxn>
              <a:cxn ang="0">
                <a:pos x="274" y="231"/>
              </a:cxn>
              <a:cxn ang="0">
                <a:pos x="202" y="494"/>
              </a:cxn>
              <a:cxn ang="0">
                <a:pos x="32" y="529"/>
              </a:cxn>
              <a:cxn ang="0">
                <a:pos x="0" y="362"/>
              </a:cxn>
              <a:cxn ang="0">
                <a:pos x="34" y="231"/>
              </a:cxn>
              <a:cxn ang="0">
                <a:pos x="12" y="123"/>
              </a:cxn>
              <a:cxn ang="0">
                <a:pos x="166" y="166"/>
              </a:cxn>
              <a:cxn ang="0">
                <a:pos x="220" y="0"/>
              </a:cxn>
            </a:cxnLst>
            <a:rect l="0" t="0" r="r" b="b"/>
            <a:pathLst>
              <a:path w="274" h="529">
                <a:moveTo>
                  <a:pt x="220" y="0"/>
                </a:moveTo>
                <a:cubicBezTo>
                  <a:pt x="256" y="70"/>
                  <a:pt x="274" y="147"/>
                  <a:pt x="274" y="231"/>
                </a:cubicBezTo>
                <a:cubicBezTo>
                  <a:pt x="274" y="329"/>
                  <a:pt x="250" y="416"/>
                  <a:pt x="202" y="494"/>
                </a:cubicBezTo>
                <a:cubicBezTo>
                  <a:pt x="32" y="529"/>
                  <a:pt x="32" y="529"/>
                  <a:pt x="32" y="529"/>
                </a:cubicBezTo>
                <a:cubicBezTo>
                  <a:pt x="0" y="362"/>
                  <a:pt x="0" y="362"/>
                  <a:pt x="0" y="362"/>
                </a:cubicBezTo>
                <a:cubicBezTo>
                  <a:pt x="22" y="323"/>
                  <a:pt x="34" y="279"/>
                  <a:pt x="34" y="231"/>
                </a:cubicBezTo>
                <a:cubicBezTo>
                  <a:pt x="34" y="192"/>
                  <a:pt x="26" y="156"/>
                  <a:pt x="12" y="123"/>
                </a:cubicBezTo>
                <a:cubicBezTo>
                  <a:pt x="166" y="166"/>
                  <a:pt x="166" y="166"/>
                  <a:pt x="166" y="166"/>
                </a:cubicBezTo>
                <a:lnTo>
                  <a:pt x="220" y="0"/>
                </a:lnTo>
                <a:close/>
              </a:path>
            </a:pathLst>
          </a:custGeom>
          <a:solidFill>
            <a:srgbClr val="3EB8CD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/>
          </a:p>
        </p:txBody>
      </p:sp>
      <p:sp>
        <p:nvSpPr>
          <p:cNvPr id="2055" name="Freeform 7"/>
          <p:cNvSpPr>
            <a:spLocks/>
          </p:cNvSpPr>
          <p:nvPr/>
        </p:nvSpPr>
        <p:spPr bwMode="auto">
          <a:xfrm>
            <a:off x="5600700" y="4476816"/>
            <a:ext cx="2432051" cy="1610784"/>
          </a:xfrm>
          <a:custGeom>
            <a:avLst/>
            <a:gdLst/>
            <a:ahLst/>
            <a:cxnLst>
              <a:cxn ang="0">
                <a:pos x="476" y="211"/>
              </a:cxn>
              <a:cxn ang="0">
                <a:pos x="118" y="360"/>
              </a:cxn>
              <a:cxn ang="0">
                <a:pos x="104" y="360"/>
              </a:cxn>
              <a:cxn ang="0">
                <a:pos x="0" y="235"/>
              </a:cxn>
              <a:cxn ang="0">
                <a:pos x="138" y="119"/>
              </a:cxn>
              <a:cxn ang="0">
                <a:pos x="307" y="41"/>
              </a:cxn>
              <a:cxn ang="0">
                <a:pos x="341" y="0"/>
              </a:cxn>
              <a:cxn ang="0">
                <a:pos x="375" y="164"/>
              </a:cxn>
              <a:cxn ang="0">
                <a:pos x="543" y="131"/>
              </a:cxn>
              <a:cxn ang="0">
                <a:pos x="476" y="211"/>
              </a:cxn>
            </a:cxnLst>
            <a:rect l="0" t="0" r="r" b="b"/>
            <a:pathLst>
              <a:path w="543" h="360">
                <a:moveTo>
                  <a:pt x="476" y="211"/>
                </a:moveTo>
                <a:cubicBezTo>
                  <a:pt x="378" y="310"/>
                  <a:pt x="258" y="360"/>
                  <a:pt x="118" y="360"/>
                </a:cubicBezTo>
                <a:cubicBezTo>
                  <a:pt x="113" y="360"/>
                  <a:pt x="109" y="360"/>
                  <a:pt x="104" y="360"/>
                </a:cubicBezTo>
                <a:cubicBezTo>
                  <a:pt x="0" y="235"/>
                  <a:pt x="0" y="235"/>
                  <a:pt x="0" y="235"/>
                </a:cubicBezTo>
                <a:cubicBezTo>
                  <a:pt x="138" y="119"/>
                  <a:pt x="138" y="119"/>
                  <a:pt x="138" y="119"/>
                </a:cubicBezTo>
                <a:cubicBezTo>
                  <a:pt x="203" y="115"/>
                  <a:pt x="259" y="89"/>
                  <a:pt x="307" y="41"/>
                </a:cubicBezTo>
                <a:cubicBezTo>
                  <a:pt x="320" y="28"/>
                  <a:pt x="331" y="14"/>
                  <a:pt x="341" y="0"/>
                </a:cubicBezTo>
                <a:cubicBezTo>
                  <a:pt x="375" y="164"/>
                  <a:pt x="375" y="164"/>
                  <a:pt x="375" y="164"/>
                </a:cubicBezTo>
                <a:cubicBezTo>
                  <a:pt x="543" y="131"/>
                  <a:pt x="543" y="131"/>
                  <a:pt x="543" y="131"/>
                </a:cubicBezTo>
                <a:cubicBezTo>
                  <a:pt x="524" y="159"/>
                  <a:pt x="502" y="186"/>
                  <a:pt x="476" y="211"/>
                </a:cubicBezTo>
                <a:close/>
              </a:path>
            </a:pathLst>
          </a:custGeom>
          <a:solidFill>
            <a:srgbClr val="FFA803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/>
          </a:p>
        </p:txBody>
      </p:sp>
      <p:sp>
        <p:nvSpPr>
          <p:cNvPr id="2056" name="Freeform 8"/>
          <p:cNvSpPr>
            <a:spLocks/>
          </p:cNvSpPr>
          <p:nvPr/>
        </p:nvSpPr>
        <p:spPr bwMode="auto">
          <a:xfrm>
            <a:off x="4133851" y="1553699"/>
            <a:ext cx="2457451" cy="1695451"/>
          </a:xfrm>
          <a:custGeom>
            <a:avLst/>
            <a:gdLst/>
            <a:ahLst/>
            <a:cxnLst>
              <a:cxn ang="0">
                <a:pos x="88" y="148"/>
              </a:cxn>
              <a:cxn ang="0">
                <a:pos x="436" y="0"/>
              </a:cxn>
              <a:cxn ang="0">
                <a:pos x="549" y="119"/>
              </a:cxn>
              <a:cxn ang="0">
                <a:pos x="426" y="241"/>
              </a:cxn>
              <a:cxn ang="0">
                <a:pos x="258" y="318"/>
              </a:cxn>
              <a:cxn ang="0">
                <a:pos x="212" y="379"/>
              </a:cxn>
              <a:cxn ang="0">
                <a:pos x="178" y="221"/>
              </a:cxn>
              <a:cxn ang="0">
                <a:pos x="0" y="264"/>
              </a:cxn>
              <a:cxn ang="0">
                <a:pos x="88" y="148"/>
              </a:cxn>
            </a:cxnLst>
            <a:rect l="0" t="0" r="r" b="b"/>
            <a:pathLst>
              <a:path w="549" h="379">
                <a:moveTo>
                  <a:pt x="88" y="148"/>
                </a:moveTo>
                <a:cubicBezTo>
                  <a:pt x="185" y="52"/>
                  <a:pt x="301" y="2"/>
                  <a:pt x="436" y="0"/>
                </a:cubicBezTo>
                <a:cubicBezTo>
                  <a:pt x="549" y="119"/>
                  <a:pt x="549" y="119"/>
                  <a:pt x="549" y="119"/>
                </a:cubicBezTo>
                <a:cubicBezTo>
                  <a:pt x="426" y="241"/>
                  <a:pt x="426" y="241"/>
                  <a:pt x="426" y="241"/>
                </a:cubicBezTo>
                <a:cubicBezTo>
                  <a:pt x="361" y="245"/>
                  <a:pt x="305" y="271"/>
                  <a:pt x="258" y="318"/>
                </a:cubicBezTo>
                <a:cubicBezTo>
                  <a:pt x="239" y="337"/>
                  <a:pt x="224" y="357"/>
                  <a:pt x="212" y="379"/>
                </a:cubicBezTo>
                <a:cubicBezTo>
                  <a:pt x="178" y="221"/>
                  <a:pt x="178" y="221"/>
                  <a:pt x="178" y="221"/>
                </a:cubicBezTo>
                <a:cubicBezTo>
                  <a:pt x="0" y="264"/>
                  <a:pt x="0" y="264"/>
                  <a:pt x="0" y="264"/>
                </a:cubicBezTo>
                <a:cubicBezTo>
                  <a:pt x="23" y="223"/>
                  <a:pt x="52" y="184"/>
                  <a:pt x="88" y="148"/>
                </a:cubicBezTo>
                <a:close/>
              </a:path>
            </a:pathLst>
          </a:custGeom>
          <a:solidFill>
            <a:srgbClr val="FF2B2A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/>
          </a:p>
        </p:txBody>
      </p:sp>
      <p:sp>
        <p:nvSpPr>
          <p:cNvPr id="2057" name="Freeform 9"/>
          <p:cNvSpPr>
            <a:spLocks/>
          </p:cNvSpPr>
          <p:nvPr/>
        </p:nvSpPr>
        <p:spPr bwMode="auto">
          <a:xfrm>
            <a:off x="4199468" y="4337116"/>
            <a:ext cx="1934633" cy="1746251"/>
          </a:xfrm>
          <a:custGeom>
            <a:avLst/>
            <a:gdLst/>
            <a:ahLst/>
            <a:cxnLst>
              <a:cxn ang="0">
                <a:pos x="431" y="150"/>
              </a:cxn>
              <a:cxn ang="0">
                <a:pos x="432" y="150"/>
              </a:cxn>
              <a:cxn ang="0">
                <a:pos x="298" y="266"/>
              </a:cxn>
              <a:cxn ang="0">
                <a:pos x="402" y="390"/>
              </a:cxn>
              <a:cxn ang="0">
                <a:pos x="73" y="242"/>
              </a:cxn>
              <a:cxn ang="0">
                <a:pos x="0" y="152"/>
              </a:cxn>
              <a:cxn ang="0">
                <a:pos x="47" y="0"/>
              </a:cxn>
              <a:cxn ang="0">
                <a:pos x="212" y="36"/>
              </a:cxn>
              <a:cxn ang="0">
                <a:pos x="243" y="72"/>
              </a:cxn>
              <a:cxn ang="0">
                <a:pos x="431" y="150"/>
              </a:cxn>
            </a:cxnLst>
            <a:rect l="0" t="0" r="r" b="b"/>
            <a:pathLst>
              <a:path w="432" h="390">
                <a:moveTo>
                  <a:pt x="431" y="150"/>
                </a:moveTo>
                <a:cubicBezTo>
                  <a:pt x="432" y="150"/>
                  <a:pt x="432" y="150"/>
                  <a:pt x="432" y="150"/>
                </a:cubicBezTo>
                <a:cubicBezTo>
                  <a:pt x="298" y="266"/>
                  <a:pt x="298" y="266"/>
                  <a:pt x="298" y="266"/>
                </a:cubicBezTo>
                <a:cubicBezTo>
                  <a:pt x="402" y="390"/>
                  <a:pt x="402" y="390"/>
                  <a:pt x="402" y="390"/>
                </a:cubicBezTo>
                <a:cubicBezTo>
                  <a:pt x="275" y="384"/>
                  <a:pt x="165" y="334"/>
                  <a:pt x="73" y="242"/>
                </a:cubicBezTo>
                <a:cubicBezTo>
                  <a:pt x="45" y="214"/>
                  <a:pt x="20" y="184"/>
                  <a:pt x="0" y="152"/>
                </a:cubicBezTo>
                <a:cubicBezTo>
                  <a:pt x="47" y="0"/>
                  <a:pt x="47" y="0"/>
                  <a:pt x="47" y="0"/>
                </a:cubicBezTo>
                <a:cubicBezTo>
                  <a:pt x="212" y="36"/>
                  <a:pt x="212" y="36"/>
                  <a:pt x="212" y="36"/>
                </a:cubicBezTo>
                <a:cubicBezTo>
                  <a:pt x="221" y="48"/>
                  <a:pt x="232" y="61"/>
                  <a:pt x="243" y="72"/>
                </a:cubicBezTo>
                <a:cubicBezTo>
                  <a:pt x="295" y="124"/>
                  <a:pt x="358" y="150"/>
                  <a:pt x="431" y="150"/>
                </a:cubicBezTo>
                <a:close/>
              </a:path>
            </a:pathLst>
          </a:custGeom>
          <a:solidFill>
            <a:srgbClr val="01AA8D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/>
          </a:p>
        </p:txBody>
      </p:sp>
      <p:sp>
        <p:nvSpPr>
          <p:cNvPr id="2058" name="Freeform 10"/>
          <p:cNvSpPr>
            <a:spLocks/>
          </p:cNvSpPr>
          <p:nvPr/>
        </p:nvSpPr>
        <p:spPr bwMode="auto">
          <a:xfrm>
            <a:off x="3865034" y="2597217"/>
            <a:ext cx="1248833" cy="2366433"/>
          </a:xfrm>
          <a:custGeom>
            <a:avLst/>
            <a:gdLst/>
            <a:ahLst/>
            <a:cxnLst>
              <a:cxn ang="0">
                <a:pos x="53" y="43"/>
              </a:cxn>
              <a:cxn ang="0">
                <a:pos x="229" y="0"/>
              </a:cxn>
              <a:cxn ang="0">
                <a:pos x="264" y="162"/>
              </a:cxn>
              <a:cxn ang="0">
                <a:pos x="240" y="273"/>
              </a:cxn>
              <a:cxn ang="0">
                <a:pos x="279" y="413"/>
              </a:cxn>
              <a:cxn ang="0">
                <a:pos x="115" y="374"/>
              </a:cxn>
              <a:cxn ang="0">
                <a:pos x="115" y="374"/>
              </a:cxn>
              <a:cxn ang="0">
                <a:pos x="68" y="529"/>
              </a:cxn>
              <a:cxn ang="0">
                <a:pos x="0" y="273"/>
              </a:cxn>
              <a:cxn ang="0">
                <a:pos x="53" y="43"/>
              </a:cxn>
            </a:cxnLst>
            <a:rect l="0" t="0" r="r" b="b"/>
            <a:pathLst>
              <a:path w="279" h="529">
                <a:moveTo>
                  <a:pt x="53" y="43"/>
                </a:moveTo>
                <a:cubicBezTo>
                  <a:pt x="229" y="0"/>
                  <a:pt x="229" y="0"/>
                  <a:pt x="229" y="0"/>
                </a:cubicBezTo>
                <a:cubicBezTo>
                  <a:pt x="264" y="162"/>
                  <a:pt x="264" y="162"/>
                  <a:pt x="264" y="162"/>
                </a:cubicBezTo>
                <a:cubicBezTo>
                  <a:pt x="248" y="196"/>
                  <a:pt x="240" y="233"/>
                  <a:pt x="240" y="273"/>
                </a:cubicBezTo>
                <a:cubicBezTo>
                  <a:pt x="240" y="325"/>
                  <a:pt x="253" y="372"/>
                  <a:pt x="279" y="413"/>
                </a:cubicBezTo>
                <a:cubicBezTo>
                  <a:pt x="115" y="374"/>
                  <a:pt x="115" y="374"/>
                  <a:pt x="115" y="374"/>
                </a:cubicBezTo>
                <a:cubicBezTo>
                  <a:pt x="115" y="374"/>
                  <a:pt x="115" y="374"/>
                  <a:pt x="115" y="374"/>
                </a:cubicBezTo>
                <a:cubicBezTo>
                  <a:pt x="68" y="529"/>
                  <a:pt x="68" y="529"/>
                  <a:pt x="68" y="529"/>
                </a:cubicBezTo>
                <a:cubicBezTo>
                  <a:pt x="22" y="453"/>
                  <a:pt x="0" y="368"/>
                  <a:pt x="0" y="273"/>
                </a:cubicBezTo>
                <a:cubicBezTo>
                  <a:pt x="0" y="189"/>
                  <a:pt x="18" y="112"/>
                  <a:pt x="53" y="43"/>
                </a:cubicBezTo>
                <a:close/>
              </a:path>
            </a:pathLst>
          </a:custGeom>
          <a:solidFill>
            <a:srgbClr val="4781CB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/>
          </a:p>
        </p:txBody>
      </p:sp>
      <p:sp>
        <p:nvSpPr>
          <p:cNvPr id="23" name="Text Placeholder 3"/>
          <p:cNvSpPr txBox="1">
            <a:spLocks/>
          </p:cNvSpPr>
          <p:nvPr/>
        </p:nvSpPr>
        <p:spPr>
          <a:xfrm>
            <a:off x="5931755" y="1857840"/>
            <a:ext cx="400752" cy="430887"/>
          </a:xfrm>
          <a:prstGeom prst="rect">
            <a:avLst/>
          </a:prstGeom>
        </p:spPr>
        <p:txBody>
          <a:bodyPr wrap="none" lIns="0" tIns="0" rIns="0" bIns="0" anchor="b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b="0" dirty="0">
                <a:solidFill>
                  <a:schemeClr val="bg1"/>
                </a:solidFill>
                <a:latin typeface="Lato"/>
              </a:rPr>
              <a:t>01</a:t>
            </a:r>
          </a:p>
        </p:txBody>
      </p:sp>
      <p:sp>
        <p:nvSpPr>
          <p:cNvPr id="24" name="Text Placeholder 3"/>
          <p:cNvSpPr txBox="1">
            <a:spLocks/>
          </p:cNvSpPr>
          <p:nvPr/>
        </p:nvSpPr>
        <p:spPr>
          <a:xfrm>
            <a:off x="7472003" y="2918003"/>
            <a:ext cx="400752" cy="430887"/>
          </a:xfrm>
          <a:prstGeom prst="rect">
            <a:avLst/>
          </a:prstGeom>
        </p:spPr>
        <p:txBody>
          <a:bodyPr wrap="none" lIns="0" tIns="0" rIns="0" bIns="0" anchor="b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b="0" dirty="0">
                <a:solidFill>
                  <a:schemeClr val="bg1"/>
                </a:solidFill>
                <a:latin typeface="Lato"/>
              </a:rPr>
              <a:t>02</a:t>
            </a:r>
          </a:p>
        </p:txBody>
      </p:sp>
      <p:sp>
        <p:nvSpPr>
          <p:cNvPr id="25" name="Text Placeholder 3"/>
          <p:cNvSpPr txBox="1">
            <a:spLocks/>
          </p:cNvSpPr>
          <p:nvPr/>
        </p:nvSpPr>
        <p:spPr>
          <a:xfrm>
            <a:off x="7354477" y="4607746"/>
            <a:ext cx="400752" cy="430887"/>
          </a:xfrm>
          <a:prstGeom prst="rect">
            <a:avLst/>
          </a:prstGeom>
        </p:spPr>
        <p:txBody>
          <a:bodyPr wrap="none" lIns="0" tIns="0" rIns="0" bIns="0" anchor="b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b="0" dirty="0">
                <a:solidFill>
                  <a:schemeClr val="bg1"/>
                </a:solidFill>
                <a:latin typeface="Lato"/>
              </a:rPr>
              <a:t>03</a:t>
            </a:r>
          </a:p>
        </p:txBody>
      </p:sp>
      <p:sp>
        <p:nvSpPr>
          <p:cNvPr id="26" name="Text Placeholder 3"/>
          <p:cNvSpPr txBox="1">
            <a:spLocks/>
          </p:cNvSpPr>
          <p:nvPr/>
        </p:nvSpPr>
        <p:spPr>
          <a:xfrm>
            <a:off x="4438353" y="2741156"/>
            <a:ext cx="400752" cy="430887"/>
          </a:xfrm>
          <a:prstGeom prst="rect">
            <a:avLst/>
          </a:prstGeom>
        </p:spPr>
        <p:txBody>
          <a:bodyPr wrap="none" lIns="0" tIns="0" rIns="0" bIns="0" anchor="b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b="0" dirty="0">
                <a:solidFill>
                  <a:schemeClr val="bg1"/>
                </a:solidFill>
                <a:latin typeface="Lato"/>
              </a:rPr>
              <a:t>06</a:t>
            </a:r>
          </a:p>
        </p:txBody>
      </p:sp>
      <p:sp>
        <p:nvSpPr>
          <p:cNvPr id="27" name="Text Placeholder 3"/>
          <p:cNvSpPr txBox="1">
            <a:spLocks/>
          </p:cNvSpPr>
          <p:nvPr/>
        </p:nvSpPr>
        <p:spPr>
          <a:xfrm>
            <a:off x="5831191" y="5345444"/>
            <a:ext cx="400752" cy="430887"/>
          </a:xfrm>
          <a:prstGeom prst="rect">
            <a:avLst/>
          </a:prstGeom>
        </p:spPr>
        <p:txBody>
          <a:bodyPr wrap="none" lIns="0" tIns="0" rIns="0" bIns="0" anchor="b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b="0" dirty="0">
                <a:solidFill>
                  <a:schemeClr val="bg1"/>
                </a:solidFill>
                <a:latin typeface="Lato"/>
              </a:rPr>
              <a:t>04</a:t>
            </a:r>
          </a:p>
        </p:txBody>
      </p:sp>
      <p:sp>
        <p:nvSpPr>
          <p:cNvPr id="28" name="Text Placeholder 3"/>
          <p:cNvSpPr txBox="1">
            <a:spLocks/>
          </p:cNvSpPr>
          <p:nvPr/>
        </p:nvSpPr>
        <p:spPr>
          <a:xfrm>
            <a:off x="4463009" y="4480746"/>
            <a:ext cx="400752" cy="430887"/>
          </a:xfrm>
          <a:prstGeom prst="rect">
            <a:avLst/>
          </a:prstGeom>
        </p:spPr>
        <p:txBody>
          <a:bodyPr wrap="none" lIns="0" tIns="0" rIns="0" bIns="0" anchor="b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b="0" dirty="0">
                <a:solidFill>
                  <a:schemeClr val="bg1"/>
                </a:solidFill>
                <a:latin typeface="Lato"/>
              </a:rPr>
              <a:t>05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3341511" y="258228"/>
            <a:ext cx="550897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rgbClr val="56595E"/>
                </a:solidFill>
                <a:latin typeface="Candara" panose="020E0502030303020204" pitchFamily="34" charset="0"/>
              </a:rPr>
              <a:t>Classification 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631784" y="1789969"/>
            <a:ext cx="32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r" defTabSz="1219170">
              <a:spcBef>
                <a:spcPct val="20000"/>
              </a:spcBef>
              <a:buFont typeface="Wingdings" panose="05000000000000000000" pitchFamily="2" charset="2"/>
              <a:buChar char="q"/>
              <a:defRPr/>
            </a:pPr>
            <a:r>
              <a:rPr lang="en-US" b="1" dirty="0">
                <a:solidFill>
                  <a:srgbClr val="FF2B2A"/>
                </a:solidFill>
                <a:latin typeface="Candara" panose="020E0502030303020204" pitchFamily="34" charset="0"/>
              </a:rPr>
              <a:t>Supervised learning</a:t>
            </a:r>
            <a:endParaRPr lang="en-US" sz="1400" dirty="0">
              <a:solidFill>
                <a:schemeClr val="bg2">
                  <a:lumMod val="25000"/>
                </a:schemeClr>
              </a:solidFill>
              <a:latin typeface="Candara" panose="020E0502030303020204" pitchFamily="34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8467782" y="3571689"/>
            <a:ext cx="35802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1219170">
              <a:spcBef>
                <a:spcPct val="20000"/>
              </a:spcBef>
              <a:buFont typeface="Wingdings" panose="05000000000000000000" pitchFamily="2" charset="2"/>
              <a:buChar char="q"/>
              <a:defRPr/>
            </a:pPr>
            <a:r>
              <a:rPr lang="en-US" b="1" dirty="0">
                <a:solidFill>
                  <a:srgbClr val="3EB8CD"/>
                </a:solidFill>
                <a:latin typeface="Candara" panose="020E0502030303020204" pitchFamily="34" charset="0"/>
              </a:rPr>
              <a:t>Performs linear classification </a:t>
            </a:r>
          </a:p>
          <a:p>
            <a:pPr marL="285750" indent="-285750" defTabSz="1219170">
              <a:spcBef>
                <a:spcPct val="20000"/>
              </a:spcBef>
              <a:buFont typeface="Wingdings" panose="05000000000000000000" pitchFamily="2" charset="2"/>
              <a:buChar char="q"/>
              <a:defRPr/>
            </a:pPr>
            <a:r>
              <a:rPr lang="en-US" b="1" dirty="0">
                <a:solidFill>
                  <a:srgbClr val="3EB8CD"/>
                </a:solidFill>
                <a:latin typeface="Candara" panose="020E0502030303020204" pitchFamily="34" charset="0"/>
              </a:rPr>
              <a:t>For non-linear classification use the kernel trick</a:t>
            </a:r>
          </a:p>
          <a:p>
            <a:pPr defTabSz="1219170">
              <a:spcBef>
                <a:spcPct val="20000"/>
              </a:spcBef>
              <a:defRPr/>
            </a:pPr>
            <a:endParaRPr lang="en-US" sz="1200" dirty="0">
              <a:solidFill>
                <a:schemeClr val="bg2">
                  <a:lumMod val="25000"/>
                </a:schemeClr>
              </a:solidFill>
              <a:latin typeface="Candara" panose="020E0502030303020204" pitchFamily="34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8299330" y="1815148"/>
            <a:ext cx="37487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1219170">
              <a:spcBef>
                <a:spcPct val="20000"/>
              </a:spcBef>
              <a:buFont typeface="Wingdings" panose="05000000000000000000" pitchFamily="2" charset="2"/>
              <a:buChar char="q"/>
              <a:defRPr/>
            </a:pPr>
            <a:r>
              <a:rPr lang="en-US" b="1" dirty="0">
                <a:solidFill>
                  <a:srgbClr val="85C401"/>
                </a:solidFill>
                <a:latin typeface="Candara" panose="020E0502030303020204" pitchFamily="34" charset="0"/>
              </a:rPr>
              <a:t>Analyze data used for classification and regression analysis.</a:t>
            </a:r>
            <a:endParaRPr lang="en-US" sz="1400" dirty="0">
              <a:solidFill>
                <a:schemeClr val="bg2">
                  <a:lumMod val="25000"/>
                </a:schemeClr>
              </a:solidFill>
              <a:latin typeface="Candara" panose="020E0502030303020204" pitchFamily="34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178910" y="3594724"/>
            <a:ext cx="32004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1219170">
              <a:spcBef>
                <a:spcPct val="20000"/>
              </a:spcBef>
              <a:buFont typeface="Wingdings" panose="05000000000000000000" pitchFamily="2" charset="2"/>
              <a:buChar char="q"/>
              <a:defRPr/>
            </a:pPr>
            <a:r>
              <a:rPr lang="en-US" sz="1600" b="1" dirty="0">
                <a:solidFill>
                  <a:srgbClr val="4781CB"/>
                </a:solidFill>
                <a:latin typeface="Candara" panose="020E0502030303020204" pitchFamily="34" charset="0"/>
              </a:rPr>
              <a:t>It has a regularisation parameter, which makes the user think about avoiding over-fitting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  <a:latin typeface="Candara" panose="020E0502030303020204" pitchFamily="34" charset="0"/>
              </a:rPr>
              <a:t>. 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616059" y="5397809"/>
            <a:ext cx="34143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1219170">
              <a:spcBef>
                <a:spcPct val="20000"/>
              </a:spcBef>
              <a:buFont typeface="Wingdings" panose="05000000000000000000" pitchFamily="2" charset="2"/>
              <a:buChar char="q"/>
              <a:defRPr/>
            </a:pPr>
            <a:r>
              <a:rPr lang="en-US" sz="1600" b="1" dirty="0">
                <a:solidFill>
                  <a:srgbClr val="01AA8D"/>
                </a:solidFill>
                <a:latin typeface="Candara" panose="020E0502030303020204" pitchFamily="34" charset="0"/>
              </a:rPr>
              <a:t>Works well with even unstructured and semi structured data like text, Images and trees.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  <a:latin typeface="Candara" panose="020E0502030303020204" pitchFamily="34" charset="0"/>
              </a:rPr>
              <a:t> 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8299331" y="5425557"/>
            <a:ext cx="320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1219170">
              <a:spcBef>
                <a:spcPct val="20000"/>
              </a:spcBef>
              <a:buFont typeface="Wingdings" panose="05000000000000000000" pitchFamily="2" charset="2"/>
              <a:buChar char="q"/>
              <a:defRPr/>
            </a:pPr>
            <a:r>
              <a:rPr lang="en-US" sz="1600" b="1" dirty="0">
                <a:solidFill>
                  <a:srgbClr val="FFA803"/>
                </a:solidFill>
                <a:latin typeface="Candara" panose="020E0502030303020204" pitchFamily="34" charset="0"/>
              </a:rPr>
              <a:t> </a:t>
            </a:r>
            <a:r>
              <a:rPr lang="en-US" b="1" dirty="0">
                <a:solidFill>
                  <a:srgbClr val="FFA803"/>
                </a:solidFill>
                <a:latin typeface="Candara" panose="020E0502030303020204" pitchFamily="34" charset="0"/>
              </a:rPr>
              <a:t>Separates data by developing hyper planes.</a:t>
            </a:r>
          </a:p>
        </p:txBody>
      </p:sp>
      <p:sp>
        <p:nvSpPr>
          <p:cNvPr id="2" name="Oval 1"/>
          <p:cNvSpPr/>
          <p:nvPr/>
        </p:nvSpPr>
        <p:spPr>
          <a:xfrm>
            <a:off x="5113867" y="2864535"/>
            <a:ext cx="1990672" cy="1857197"/>
          </a:xfrm>
          <a:prstGeom prst="ellipse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b="1" dirty="0"/>
              <a:t>Support Vector Machine (SVM)</a:t>
            </a:r>
          </a:p>
        </p:txBody>
      </p:sp>
    </p:spTree>
    <p:extLst>
      <p:ext uri="{BB962C8B-B14F-4D97-AF65-F5344CB8AC3E}">
        <p14:creationId xmlns:p14="http://schemas.microsoft.com/office/powerpoint/2010/main" val="2566480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7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5" dur="500"/>
                                        <p:tgtEl>
                                          <p:spTgt spid="2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500"/>
                            </p:stCondLst>
                            <p:childTnLst>
                              <p:par>
                                <p:cTn id="51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3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0"/>
                            </p:stCondLst>
                            <p:childTnLst>
                              <p:par>
                                <p:cTn id="5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500"/>
                            </p:stCondLst>
                            <p:childTnLst>
                              <p:par>
                                <p:cTn id="61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6000"/>
                            </p:stCondLst>
                            <p:childTnLst>
                              <p:par>
                                <p:cTn id="69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1" dur="500"/>
                                        <p:tgtEl>
                                          <p:spTgt spid="2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6500"/>
                            </p:stCondLst>
                            <p:childTnLst>
                              <p:par>
                                <p:cTn id="7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7000"/>
                            </p:stCondLst>
                            <p:childTnLst>
                              <p:par>
                                <p:cTn id="79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7500"/>
                            </p:stCondLst>
                            <p:childTnLst>
                              <p:par>
                                <p:cTn id="87" presetID="18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89" dur="500"/>
                                        <p:tgtEl>
                                          <p:spTgt spid="20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8000"/>
                            </p:stCondLst>
                            <p:childTnLst>
                              <p:par>
                                <p:cTn id="9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8500"/>
                            </p:stCondLst>
                            <p:childTnLst>
                              <p:par>
                                <p:cTn id="97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9000"/>
                            </p:stCondLst>
                            <p:childTnLst>
                              <p:par>
                                <p:cTn id="105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07" dur="50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9500"/>
                            </p:stCondLst>
                            <p:childTnLst>
                              <p:par>
                                <p:cTn id="10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10000"/>
                            </p:stCondLst>
                            <p:childTnLst>
                              <p:par>
                                <p:cTn id="115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53" grpId="0" animBg="1"/>
      <p:bldP spid="2054" grpId="0" animBg="1"/>
      <p:bldP spid="2055" grpId="0" animBg="1"/>
      <p:bldP spid="2056" grpId="0" animBg="1"/>
      <p:bldP spid="2057" grpId="0" animBg="1"/>
      <p:bldP spid="2058" grpId="0" animBg="1"/>
      <p:bldP spid="23" grpId="0"/>
      <p:bldP spid="24" grpId="0"/>
      <p:bldP spid="25" grpId="0"/>
      <p:bldP spid="26" grpId="0"/>
      <p:bldP spid="27" grpId="0"/>
      <p:bldP spid="28" grpId="0"/>
      <p:bldP spid="43" grpId="0"/>
      <p:bldP spid="44" grpId="0"/>
      <p:bldP spid="45" grpId="0"/>
      <p:bldP spid="46" grpId="0"/>
      <p:bldP spid="47" grpId="0"/>
      <p:bldP spid="48" grpId="0"/>
      <p:bldP spid="49" grpId="0"/>
      <p:bldP spid="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Support vector machine - Wikipedi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0090" y="538843"/>
            <a:ext cx="6927396" cy="5838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Arrow Connector 2"/>
          <p:cNvCxnSpPr/>
          <p:nvPr/>
        </p:nvCxnSpPr>
        <p:spPr>
          <a:xfrm>
            <a:off x="1542197" y="2033516"/>
            <a:ext cx="2511188" cy="3684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627797" y="982639"/>
            <a:ext cx="2082293" cy="955343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rgbClr val="FF0000"/>
                </a:solidFill>
              </a:rPr>
              <a:t>Support Vectors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 flipH="1" flipV="1">
            <a:off x="7983940" y="2149523"/>
            <a:ext cx="2402006" cy="23405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9764232" y="4628866"/>
            <a:ext cx="2082293" cy="955343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rgbClr val="FF0000"/>
                </a:solidFill>
              </a:rPr>
              <a:t>Hyper Plane</a:t>
            </a:r>
          </a:p>
        </p:txBody>
      </p:sp>
    </p:spTree>
    <p:extLst>
      <p:ext uri="{BB962C8B-B14F-4D97-AF65-F5344CB8AC3E}">
        <p14:creationId xmlns:p14="http://schemas.microsoft.com/office/powerpoint/2010/main" val="1200471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C78ED-6B2D-4CF8-B5F8-51F1768B07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2776538"/>
            <a:ext cx="9144000" cy="138118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800" dirty="0">
                <a:solidFill>
                  <a:schemeClr val="bg2"/>
                </a:solidFill>
                <a:latin typeface="Britannic Bold" panose="020B0903060703020204" pitchFamily="34" charset="0"/>
              </a:rPr>
              <a:t>RESULT AND DISCUSSION</a:t>
            </a:r>
            <a:endParaRPr lang="en-US" sz="4800" kern="1200" dirty="0">
              <a:solidFill>
                <a:schemeClr val="bg2"/>
              </a:solidFill>
              <a:latin typeface="Britannic Bold" panose="020B09030607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9693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771344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56595E"/>
                </a:solidFill>
                <a:latin typeface="Candara" panose="020E0502030303020204" pitchFamily="34" charset="0"/>
              </a:rPr>
              <a:t>Scatter Plots</a:t>
            </a:r>
            <a:br>
              <a:rPr lang="en-US" b="1" dirty="0">
                <a:solidFill>
                  <a:srgbClr val="56595E"/>
                </a:solidFill>
                <a:latin typeface="Candara" panose="020E0502030303020204" pitchFamily="34" charset="0"/>
              </a:rPr>
            </a:b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996861"/>
            <a:ext cx="5157787" cy="823912"/>
          </a:xfrm>
        </p:spPr>
        <p:txBody>
          <a:bodyPr/>
          <a:lstStyle/>
          <a:p>
            <a:r>
              <a:rPr lang="en-IN" sz="2000" b="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A) Spectral Centroid VS Spectral Crest</a:t>
            </a:r>
          </a:p>
          <a:p>
            <a:endParaRPr lang="en-IN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02" t="6817" r="6901" b="3497"/>
          <a:stretch/>
        </p:blipFill>
        <p:spPr>
          <a:xfrm>
            <a:off x="496389" y="1408817"/>
            <a:ext cx="5290457" cy="4900543"/>
          </a:xfrm>
        </p:spPr>
      </p:pic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199" y="996861"/>
            <a:ext cx="5310051" cy="823912"/>
          </a:xfrm>
        </p:spPr>
        <p:txBody>
          <a:bodyPr/>
          <a:lstStyle/>
          <a:p>
            <a:pPr algn="ctr"/>
            <a:r>
              <a:rPr lang="en-IN" sz="2000" b="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B) Spectral Centroid VS Spectral Decrease</a:t>
            </a:r>
          </a:p>
          <a:p>
            <a:endParaRPr lang="en-IN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3" t="7172" r="7232" b="3235"/>
          <a:stretch/>
        </p:blipFill>
        <p:spPr>
          <a:xfrm>
            <a:off x="6172199" y="1408816"/>
            <a:ext cx="5427618" cy="4900543"/>
          </a:xfrm>
        </p:spPr>
      </p:pic>
    </p:spTree>
    <p:extLst>
      <p:ext uri="{BB962C8B-B14F-4D97-AF65-F5344CB8AC3E}">
        <p14:creationId xmlns:p14="http://schemas.microsoft.com/office/powerpoint/2010/main" val="1328225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5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771344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56595E"/>
                </a:solidFill>
                <a:latin typeface="Candara" panose="020E0502030303020204" pitchFamily="34" charset="0"/>
              </a:rPr>
              <a:t>Scatter Plots</a:t>
            </a:r>
            <a:br>
              <a:rPr lang="en-US" b="1" dirty="0">
                <a:solidFill>
                  <a:srgbClr val="56595E"/>
                </a:solidFill>
                <a:latin typeface="Candara" panose="020E0502030303020204" pitchFamily="34" charset="0"/>
              </a:rPr>
            </a:b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2926" y="996861"/>
            <a:ext cx="5284649" cy="823912"/>
          </a:xfrm>
        </p:spPr>
        <p:txBody>
          <a:bodyPr/>
          <a:lstStyle/>
          <a:p>
            <a:pPr algn="ctr"/>
            <a:r>
              <a:rPr lang="en-IN" sz="2000" b="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C) Spectral Centroid VS Spectral Entropy</a:t>
            </a:r>
          </a:p>
          <a:p>
            <a:endParaRPr lang="en-IN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77" t="7172" r="7380" b="2778"/>
          <a:stretch/>
        </p:blipFill>
        <p:spPr>
          <a:xfrm>
            <a:off x="538301" y="1436915"/>
            <a:ext cx="5300795" cy="4728754"/>
          </a:xfrm>
        </p:spPr>
      </p:pic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199" y="996861"/>
            <a:ext cx="5310051" cy="823912"/>
          </a:xfrm>
        </p:spPr>
        <p:txBody>
          <a:bodyPr/>
          <a:lstStyle/>
          <a:p>
            <a:pPr algn="ctr"/>
            <a:r>
              <a:rPr lang="en-IN" sz="2000" b="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D) Spectral Centroid VS Spectral Flux</a:t>
            </a:r>
          </a:p>
          <a:p>
            <a:endParaRPr lang="en-IN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quarter" idx="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62" t="7956" r="6365" b="3488"/>
          <a:stretch/>
        </p:blipFill>
        <p:spPr>
          <a:xfrm>
            <a:off x="6309360" y="1436915"/>
            <a:ext cx="5347514" cy="4728754"/>
          </a:xfrm>
        </p:spPr>
      </p:pic>
    </p:spTree>
    <p:extLst>
      <p:ext uri="{BB962C8B-B14F-4D97-AF65-F5344CB8AC3E}">
        <p14:creationId xmlns:p14="http://schemas.microsoft.com/office/powerpoint/2010/main" val="2219016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5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771344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56595E"/>
                </a:solidFill>
                <a:latin typeface="Candara" panose="020E0502030303020204" pitchFamily="34" charset="0"/>
              </a:rPr>
              <a:t>Scatter Plots</a:t>
            </a:r>
            <a:br>
              <a:rPr lang="en-US" b="1" dirty="0">
                <a:solidFill>
                  <a:srgbClr val="56595E"/>
                </a:solidFill>
                <a:latin typeface="Candara" panose="020E0502030303020204" pitchFamily="34" charset="0"/>
              </a:rPr>
            </a:b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9944" y="1051085"/>
            <a:ext cx="5686110" cy="823912"/>
          </a:xfrm>
        </p:spPr>
        <p:txBody>
          <a:bodyPr>
            <a:normAutofit/>
          </a:bodyPr>
          <a:lstStyle/>
          <a:p>
            <a:endParaRPr lang="en-IN" dirty="0"/>
          </a:p>
          <a:p>
            <a:pPr algn="ctr"/>
            <a:r>
              <a:rPr lang="en-IN" sz="2000" b="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E) Spectral Centroid VS Spectral Rolloffpoint</a:t>
            </a:r>
          </a:p>
          <a:p>
            <a:endParaRPr lang="en-IN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5" t="6817" r="7114" b="3488"/>
          <a:stretch/>
        </p:blipFill>
        <p:spPr>
          <a:xfrm>
            <a:off x="522514" y="1463041"/>
            <a:ext cx="5277395" cy="4859382"/>
          </a:xfrm>
        </p:spPr>
      </p:pic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199" y="627017"/>
            <a:ext cx="5310051" cy="1193756"/>
          </a:xfrm>
        </p:spPr>
        <p:txBody>
          <a:bodyPr/>
          <a:lstStyle/>
          <a:p>
            <a:pPr algn="ctr"/>
            <a:r>
              <a:rPr lang="en-IN" sz="2000" b="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F) Spectral Centroid VS Spectral Spread </a:t>
            </a:r>
          </a:p>
          <a:p>
            <a:endParaRPr lang="en-IN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quarter" idx="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29" t="6463" r="6630" b="3488"/>
          <a:stretch/>
        </p:blipFill>
        <p:spPr>
          <a:xfrm>
            <a:off x="6335486" y="1463041"/>
            <a:ext cx="5321388" cy="4859382"/>
          </a:xfrm>
        </p:spPr>
      </p:pic>
    </p:spTree>
    <p:extLst>
      <p:ext uri="{BB962C8B-B14F-4D97-AF65-F5344CB8AC3E}">
        <p14:creationId xmlns:p14="http://schemas.microsoft.com/office/powerpoint/2010/main" val="3088695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25180253"/>
              </p:ext>
            </p:extLst>
          </p:nvPr>
        </p:nvGraphicFramePr>
        <p:xfrm>
          <a:off x="382137" y="313898"/>
          <a:ext cx="11081982" cy="61414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219147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34313109"/>
              </p:ext>
            </p:extLst>
          </p:nvPr>
        </p:nvGraphicFramePr>
        <p:xfrm>
          <a:off x="382137" y="641444"/>
          <a:ext cx="11300347" cy="56228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583813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AsOne/>
      </p:bldGraphic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85" t="16743" r="7772" b="8514"/>
          <a:stretch/>
        </p:blipFill>
        <p:spPr>
          <a:xfrm>
            <a:off x="4428893" y="1007427"/>
            <a:ext cx="7328262" cy="513211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9C80D54-78BE-4451-8EA5-61C2EDE4F46E}"/>
              </a:ext>
            </a:extLst>
          </p:cNvPr>
          <p:cNvSpPr txBox="1"/>
          <p:nvPr/>
        </p:nvSpPr>
        <p:spPr>
          <a:xfrm>
            <a:off x="2350574" y="113859"/>
            <a:ext cx="73181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rgbClr val="56595E"/>
                </a:solidFill>
                <a:latin typeface="Candara" panose="020E0502030303020204" pitchFamily="34" charset="0"/>
              </a:rPr>
              <a:t>Confusion Matrix</a:t>
            </a:r>
          </a:p>
        </p:txBody>
      </p:sp>
      <p:graphicFrame>
        <p:nvGraphicFramePr>
          <p:cNvPr id="8" name="Chart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41872753"/>
              </p:ext>
            </p:extLst>
          </p:nvPr>
        </p:nvGraphicFramePr>
        <p:xfrm>
          <a:off x="93852" y="1202828"/>
          <a:ext cx="4254813" cy="438331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0" name="Oval 9"/>
          <p:cNvSpPr/>
          <p:nvPr/>
        </p:nvSpPr>
        <p:spPr>
          <a:xfrm>
            <a:off x="572915" y="5518428"/>
            <a:ext cx="1098000" cy="1098000"/>
          </a:xfrm>
          <a:prstGeom prst="ellipse">
            <a:avLst/>
          </a:prstGeom>
          <a:solidFill>
            <a:srgbClr val="C00000"/>
          </a:solidFill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/>
        </p:style>
      </p:sp>
      <p:sp>
        <p:nvSpPr>
          <p:cNvPr id="11" name="Rectangle 10" descr="Checkmark"/>
          <p:cNvSpPr/>
          <p:nvPr/>
        </p:nvSpPr>
        <p:spPr>
          <a:xfrm>
            <a:off x="806915" y="5824543"/>
            <a:ext cx="630000" cy="630000"/>
          </a:xfrm>
          <a:prstGeom prst="rect">
            <a:avLst/>
          </a:prstGeom>
          <a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16" name="Group 15"/>
          <p:cNvGrpSpPr/>
          <p:nvPr/>
        </p:nvGrpSpPr>
        <p:grpSpPr>
          <a:xfrm>
            <a:off x="2108397" y="5779543"/>
            <a:ext cx="1800000" cy="720000"/>
            <a:chOff x="6116340" y="4248656"/>
            <a:chExt cx="1800000" cy="720000"/>
          </a:xfrm>
        </p:grpSpPr>
        <p:sp>
          <p:nvSpPr>
            <p:cNvPr id="17" name="Rectangle 16"/>
            <p:cNvSpPr/>
            <p:nvPr/>
          </p:nvSpPr>
          <p:spPr>
            <a:xfrm>
              <a:off x="6116340" y="4248656"/>
              <a:ext cx="1800000" cy="7200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8" name="Rectangle 17"/>
            <p:cNvSpPr/>
            <p:nvPr/>
          </p:nvSpPr>
          <p:spPr>
            <a:xfrm>
              <a:off x="6116340" y="4248656"/>
              <a:ext cx="1800000" cy="720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lvl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 cap="all"/>
              </a:pPr>
              <a:r>
                <a:rPr lang="en-US" sz="1600" dirty="0"/>
                <a:t>5</a:t>
              </a:r>
              <a:r>
                <a:rPr lang="en-US" sz="1600" kern="1200" dirty="0"/>
                <a:t>-fold  K-cross validation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49358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0"/>
                            </p:stCondLst>
                            <p:childTnLst>
                              <p:par>
                                <p:cTn id="2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500"/>
                            </p:stCondLst>
                            <p:childTnLst>
                              <p:par>
                                <p:cTn id="2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Graphic spid="8" grpId="0">
        <p:bldAsOne/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Freeform 69"/>
          <p:cNvSpPr/>
          <p:nvPr/>
        </p:nvSpPr>
        <p:spPr>
          <a:xfrm>
            <a:off x="5596560" y="513928"/>
            <a:ext cx="764960" cy="885653"/>
          </a:xfrm>
          <a:custGeom>
            <a:avLst/>
            <a:gdLst>
              <a:gd name="connsiteX0" fmla="*/ 489284 w 713874"/>
              <a:gd name="connsiteY0" fmla="*/ 0 h 826169"/>
              <a:gd name="connsiteX1" fmla="*/ 421105 w 713874"/>
              <a:gd name="connsiteY1" fmla="*/ 72190 h 826169"/>
              <a:gd name="connsiteX2" fmla="*/ 429126 w 713874"/>
              <a:gd name="connsiteY2" fmla="*/ 96253 h 826169"/>
              <a:gd name="connsiteX3" fmla="*/ 364958 w 713874"/>
              <a:gd name="connsiteY3" fmla="*/ 168442 h 826169"/>
              <a:gd name="connsiteX4" fmla="*/ 328863 w 713874"/>
              <a:gd name="connsiteY4" fmla="*/ 292769 h 826169"/>
              <a:gd name="connsiteX5" fmla="*/ 252663 w 713874"/>
              <a:gd name="connsiteY5" fmla="*/ 352926 h 826169"/>
              <a:gd name="connsiteX6" fmla="*/ 188495 w 713874"/>
              <a:gd name="connsiteY6" fmla="*/ 356937 h 826169"/>
              <a:gd name="connsiteX7" fmla="*/ 128337 w 713874"/>
              <a:gd name="connsiteY7" fmla="*/ 389021 h 826169"/>
              <a:gd name="connsiteX8" fmla="*/ 40105 w 713874"/>
              <a:gd name="connsiteY8" fmla="*/ 368969 h 826169"/>
              <a:gd name="connsiteX9" fmla="*/ 0 w 713874"/>
              <a:gd name="connsiteY9" fmla="*/ 312821 h 826169"/>
              <a:gd name="connsiteX10" fmla="*/ 16042 w 713874"/>
              <a:gd name="connsiteY10" fmla="*/ 413084 h 826169"/>
              <a:gd name="connsiteX11" fmla="*/ 156410 w 713874"/>
              <a:gd name="connsiteY11" fmla="*/ 465221 h 826169"/>
              <a:gd name="connsiteX12" fmla="*/ 164431 w 713874"/>
              <a:gd name="connsiteY12" fmla="*/ 521369 h 826169"/>
              <a:gd name="connsiteX13" fmla="*/ 232610 w 713874"/>
              <a:gd name="connsiteY13" fmla="*/ 565484 h 826169"/>
              <a:gd name="connsiteX14" fmla="*/ 240631 w 713874"/>
              <a:gd name="connsiteY14" fmla="*/ 649705 h 826169"/>
              <a:gd name="connsiteX15" fmla="*/ 328863 w 713874"/>
              <a:gd name="connsiteY15" fmla="*/ 701842 h 826169"/>
              <a:gd name="connsiteX16" fmla="*/ 324852 w 713874"/>
              <a:gd name="connsiteY16" fmla="*/ 741948 h 826169"/>
              <a:gd name="connsiteX17" fmla="*/ 356937 w 713874"/>
              <a:gd name="connsiteY17" fmla="*/ 774032 h 826169"/>
              <a:gd name="connsiteX18" fmla="*/ 360947 w 713874"/>
              <a:gd name="connsiteY18" fmla="*/ 822158 h 826169"/>
              <a:gd name="connsiteX19" fmla="*/ 401052 w 713874"/>
              <a:gd name="connsiteY19" fmla="*/ 826169 h 826169"/>
              <a:gd name="connsiteX20" fmla="*/ 481263 w 713874"/>
              <a:gd name="connsiteY20" fmla="*/ 709863 h 826169"/>
              <a:gd name="connsiteX21" fmla="*/ 553452 w 713874"/>
              <a:gd name="connsiteY21" fmla="*/ 665748 h 826169"/>
              <a:gd name="connsiteX22" fmla="*/ 597568 w 713874"/>
              <a:gd name="connsiteY22" fmla="*/ 593558 h 826169"/>
              <a:gd name="connsiteX23" fmla="*/ 681789 w 713874"/>
              <a:gd name="connsiteY23" fmla="*/ 493295 h 826169"/>
              <a:gd name="connsiteX24" fmla="*/ 713874 w 713874"/>
              <a:gd name="connsiteY24" fmla="*/ 385011 h 826169"/>
              <a:gd name="connsiteX25" fmla="*/ 641684 w 713874"/>
              <a:gd name="connsiteY25" fmla="*/ 372979 h 826169"/>
              <a:gd name="connsiteX26" fmla="*/ 641684 w 713874"/>
              <a:gd name="connsiteY26" fmla="*/ 372979 h 826169"/>
              <a:gd name="connsiteX27" fmla="*/ 573505 w 713874"/>
              <a:gd name="connsiteY27" fmla="*/ 220579 h 826169"/>
              <a:gd name="connsiteX28" fmla="*/ 557463 w 713874"/>
              <a:gd name="connsiteY28" fmla="*/ 76200 h 826169"/>
              <a:gd name="connsiteX29" fmla="*/ 533400 w 713874"/>
              <a:gd name="connsiteY29" fmla="*/ 112295 h 826169"/>
              <a:gd name="connsiteX30" fmla="*/ 521368 w 713874"/>
              <a:gd name="connsiteY30" fmla="*/ 40105 h 826169"/>
              <a:gd name="connsiteX31" fmla="*/ 489284 w 713874"/>
              <a:gd name="connsiteY31" fmla="*/ 0 h 826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713874" h="826169">
                <a:moveTo>
                  <a:pt x="489284" y="0"/>
                </a:moveTo>
                <a:lnTo>
                  <a:pt x="421105" y="72190"/>
                </a:lnTo>
                <a:lnTo>
                  <a:pt x="429126" y="96253"/>
                </a:lnTo>
                <a:lnTo>
                  <a:pt x="364958" y="168442"/>
                </a:lnTo>
                <a:lnTo>
                  <a:pt x="328863" y="292769"/>
                </a:lnTo>
                <a:lnTo>
                  <a:pt x="252663" y="352926"/>
                </a:lnTo>
                <a:lnTo>
                  <a:pt x="188495" y="356937"/>
                </a:lnTo>
                <a:lnTo>
                  <a:pt x="128337" y="389021"/>
                </a:lnTo>
                <a:lnTo>
                  <a:pt x="40105" y="368969"/>
                </a:lnTo>
                <a:lnTo>
                  <a:pt x="0" y="312821"/>
                </a:lnTo>
                <a:lnTo>
                  <a:pt x="16042" y="413084"/>
                </a:lnTo>
                <a:lnTo>
                  <a:pt x="156410" y="465221"/>
                </a:lnTo>
                <a:lnTo>
                  <a:pt x="164431" y="521369"/>
                </a:lnTo>
                <a:lnTo>
                  <a:pt x="232610" y="565484"/>
                </a:lnTo>
                <a:lnTo>
                  <a:pt x="240631" y="649705"/>
                </a:lnTo>
                <a:lnTo>
                  <a:pt x="328863" y="701842"/>
                </a:lnTo>
                <a:lnTo>
                  <a:pt x="324852" y="741948"/>
                </a:lnTo>
                <a:lnTo>
                  <a:pt x="356937" y="774032"/>
                </a:lnTo>
                <a:lnTo>
                  <a:pt x="360947" y="822158"/>
                </a:lnTo>
                <a:lnTo>
                  <a:pt x="401052" y="826169"/>
                </a:lnTo>
                <a:lnTo>
                  <a:pt x="481263" y="709863"/>
                </a:lnTo>
                <a:lnTo>
                  <a:pt x="553452" y="665748"/>
                </a:lnTo>
                <a:lnTo>
                  <a:pt x="597568" y="593558"/>
                </a:lnTo>
                <a:lnTo>
                  <a:pt x="681789" y="493295"/>
                </a:lnTo>
                <a:lnTo>
                  <a:pt x="713874" y="385011"/>
                </a:lnTo>
                <a:lnTo>
                  <a:pt x="641684" y="372979"/>
                </a:lnTo>
                <a:lnTo>
                  <a:pt x="641684" y="372979"/>
                </a:lnTo>
                <a:lnTo>
                  <a:pt x="573505" y="220579"/>
                </a:lnTo>
                <a:lnTo>
                  <a:pt x="557463" y="76200"/>
                </a:lnTo>
                <a:lnTo>
                  <a:pt x="533400" y="112295"/>
                </a:lnTo>
                <a:lnTo>
                  <a:pt x="521368" y="40105"/>
                </a:lnTo>
                <a:lnTo>
                  <a:pt x="489284" y="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 w="635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>
              <a:buClr>
                <a:srgbClr val="000000"/>
              </a:buClr>
              <a:buSzPct val="100000"/>
              <a:buFont typeface="Times New Roman" pitchFamily="16" charset="0"/>
              <a:buNone/>
              <a:defRPr/>
            </a:pPr>
            <a:endParaRPr lang="en-GB" sz="2400">
              <a:solidFill>
                <a:schemeClr val="bg1"/>
              </a:solidFill>
              <a:ea typeface="ＭＳ Ｐゴシック" charset="-128"/>
            </a:endParaRPr>
          </a:p>
        </p:txBody>
      </p:sp>
      <p:sp>
        <p:nvSpPr>
          <p:cNvPr id="71" name="Freeform 70"/>
          <p:cNvSpPr/>
          <p:nvPr/>
        </p:nvSpPr>
        <p:spPr>
          <a:xfrm>
            <a:off x="6300323" y="836911"/>
            <a:ext cx="25499" cy="54397"/>
          </a:xfrm>
          <a:custGeom>
            <a:avLst/>
            <a:gdLst>
              <a:gd name="connsiteX0" fmla="*/ 4011 w 24063"/>
              <a:gd name="connsiteY0" fmla="*/ 0 h 52136"/>
              <a:gd name="connsiteX1" fmla="*/ 0 w 24063"/>
              <a:gd name="connsiteY1" fmla="*/ 52136 h 52136"/>
              <a:gd name="connsiteX2" fmla="*/ 24063 w 24063"/>
              <a:gd name="connsiteY2" fmla="*/ 48126 h 52136"/>
              <a:gd name="connsiteX3" fmla="*/ 4011 w 24063"/>
              <a:gd name="connsiteY3" fmla="*/ 0 h 52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63" h="52136">
                <a:moveTo>
                  <a:pt x="4011" y="0"/>
                </a:moveTo>
                <a:lnTo>
                  <a:pt x="0" y="52136"/>
                </a:lnTo>
                <a:lnTo>
                  <a:pt x="24063" y="48126"/>
                </a:lnTo>
                <a:lnTo>
                  <a:pt x="4011" y="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 w="635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>
              <a:buClr>
                <a:srgbClr val="000000"/>
              </a:buClr>
              <a:buSzPct val="100000"/>
              <a:buFont typeface="Times New Roman" pitchFamily="16" charset="0"/>
              <a:buNone/>
              <a:defRPr/>
            </a:pPr>
            <a:endParaRPr lang="en-GB" sz="2400">
              <a:solidFill>
                <a:schemeClr val="bg1"/>
              </a:solidFill>
              <a:ea typeface="ＭＳ Ｐゴシック" charset="-128"/>
            </a:endParaRPr>
          </a:p>
        </p:txBody>
      </p:sp>
      <p:sp>
        <p:nvSpPr>
          <p:cNvPr id="72" name="Freeform 71"/>
          <p:cNvSpPr/>
          <p:nvPr/>
        </p:nvSpPr>
        <p:spPr>
          <a:xfrm>
            <a:off x="4960793" y="836911"/>
            <a:ext cx="2017795" cy="1885201"/>
          </a:xfrm>
          <a:custGeom>
            <a:avLst/>
            <a:gdLst>
              <a:gd name="connsiteX0" fmla="*/ 589547 w 1816768"/>
              <a:gd name="connsiteY0" fmla="*/ 12031 h 1760621"/>
              <a:gd name="connsiteX1" fmla="*/ 537410 w 1816768"/>
              <a:gd name="connsiteY1" fmla="*/ 0 h 1760621"/>
              <a:gd name="connsiteX2" fmla="*/ 477253 w 1816768"/>
              <a:gd name="connsiteY2" fmla="*/ 16042 h 1760621"/>
              <a:gd name="connsiteX3" fmla="*/ 437147 w 1816768"/>
              <a:gd name="connsiteY3" fmla="*/ 4010 h 1760621"/>
              <a:gd name="connsiteX4" fmla="*/ 449179 w 1816768"/>
              <a:gd name="connsiteY4" fmla="*/ 52136 h 1760621"/>
              <a:gd name="connsiteX5" fmla="*/ 429126 w 1816768"/>
              <a:gd name="connsiteY5" fmla="*/ 84221 h 1760621"/>
              <a:gd name="connsiteX6" fmla="*/ 344905 w 1816768"/>
              <a:gd name="connsiteY6" fmla="*/ 80210 h 1760621"/>
              <a:gd name="connsiteX7" fmla="*/ 316832 w 1816768"/>
              <a:gd name="connsiteY7" fmla="*/ 100263 h 1760621"/>
              <a:gd name="connsiteX8" fmla="*/ 268705 w 1816768"/>
              <a:gd name="connsiteY8" fmla="*/ 104273 h 1760621"/>
              <a:gd name="connsiteX9" fmla="*/ 216568 w 1816768"/>
              <a:gd name="connsiteY9" fmla="*/ 68179 h 1760621"/>
              <a:gd name="connsiteX10" fmla="*/ 204537 w 1816768"/>
              <a:gd name="connsiteY10" fmla="*/ 100263 h 1760621"/>
              <a:gd name="connsiteX11" fmla="*/ 128337 w 1816768"/>
              <a:gd name="connsiteY11" fmla="*/ 128336 h 1760621"/>
              <a:gd name="connsiteX12" fmla="*/ 100263 w 1816768"/>
              <a:gd name="connsiteY12" fmla="*/ 124326 h 1760621"/>
              <a:gd name="connsiteX13" fmla="*/ 60158 w 1816768"/>
              <a:gd name="connsiteY13" fmla="*/ 140368 h 1760621"/>
              <a:gd name="connsiteX14" fmla="*/ 68179 w 1816768"/>
              <a:gd name="connsiteY14" fmla="*/ 168442 h 1760621"/>
              <a:gd name="connsiteX15" fmla="*/ 44116 w 1816768"/>
              <a:gd name="connsiteY15" fmla="*/ 184484 h 1760621"/>
              <a:gd name="connsiteX16" fmla="*/ 0 w 1816768"/>
              <a:gd name="connsiteY16" fmla="*/ 176463 h 1760621"/>
              <a:gd name="connsiteX17" fmla="*/ 36095 w 1816768"/>
              <a:gd name="connsiteY17" fmla="*/ 429126 h 1760621"/>
              <a:gd name="connsiteX18" fmla="*/ 100263 w 1816768"/>
              <a:gd name="connsiteY18" fmla="*/ 485273 h 1760621"/>
              <a:gd name="connsiteX19" fmla="*/ 132347 w 1816768"/>
              <a:gd name="connsiteY19" fmla="*/ 573505 h 1760621"/>
              <a:gd name="connsiteX20" fmla="*/ 268705 w 1816768"/>
              <a:gd name="connsiteY20" fmla="*/ 589547 h 1760621"/>
              <a:gd name="connsiteX21" fmla="*/ 308810 w 1816768"/>
              <a:gd name="connsiteY21" fmla="*/ 633663 h 1760621"/>
              <a:gd name="connsiteX22" fmla="*/ 372979 w 1816768"/>
              <a:gd name="connsiteY22" fmla="*/ 601579 h 1760621"/>
              <a:gd name="connsiteX23" fmla="*/ 417095 w 1816768"/>
              <a:gd name="connsiteY23" fmla="*/ 597568 h 1760621"/>
              <a:gd name="connsiteX24" fmla="*/ 389021 w 1816768"/>
              <a:gd name="connsiteY24" fmla="*/ 593558 h 1760621"/>
              <a:gd name="connsiteX25" fmla="*/ 332874 w 1816768"/>
              <a:gd name="connsiteY25" fmla="*/ 589547 h 1760621"/>
              <a:gd name="connsiteX26" fmla="*/ 276726 w 1816768"/>
              <a:gd name="connsiteY26" fmla="*/ 561473 h 1760621"/>
              <a:gd name="connsiteX27" fmla="*/ 256674 w 1816768"/>
              <a:gd name="connsiteY27" fmla="*/ 521368 h 1760621"/>
              <a:gd name="connsiteX28" fmla="*/ 292768 w 1816768"/>
              <a:gd name="connsiteY28" fmla="*/ 553452 h 1760621"/>
              <a:gd name="connsiteX29" fmla="*/ 328863 w 1816768"/>
              <a:gd name="connsiteY29" fmla="*/ 541421 h 1760621"/>
              <a:gd name="connsiteX30" fmla="*/ 356937 w 1816768"/>
              <a:gd name="connsiteY30" fmla="*/ 569494 h 1760621"/>
              <a:gd name="connsiteX31" fmla="*/ 397042 w 1816768"/>
              <a:gd name="connsiteY31" fmla="*/ 569494 h 1760621"/>
              <a:gd name="connsiteX32" fmla="*/ 449179 w 1816768"/>
              <a:gd name="connsiteY32" fmla="*/ 549442 h 1760621"/>
              <a:gd name="connsiteX33" fmla="*/ 453189 w 1816768"/>
              <a:gd name="connsiteY33" fmla="*/ 597568 h 1760621"/>
              <a:gd name="connsiteX34" fmla="*/ 469232 w 1816768"/>
              <a:gd name="connsiteY34" fmla="*/ 613610 h 1760621"/>
              <a:gd name="connsiteX35" fmla="*/ 521368 w 1816768"/>
              <a:gd name="connsiteY35" fmla="*/ 617621 h 1760621"/>
              <a:gd name="connsiteX36" fmla="*/ 513347 w 1816768"/>
              <a:gd name="connsiteY36" fmla="*/ 637673 h 1760621"/>
              <a:gd name="connsiteX37" fmla="*/ 453189 w 1816768"/>
              <a:gd name="connsiteY37" fmla="*/ 637673 h 1760621"/>
              <a:gd name="connsiteX38" fmla="*/ 409074 w 1816768"/>
              <a:gd name="connsiteY38" fmla="*/ 629652 h 1760621"/>
              <a:gd name="connsiteX39" fmla="*/ 324853 w 1816768"/>
              <a:gd name="connsiteY39" fmla="*/ 725905 h 1760621"/>
              <a:gd name="connsiteX40" fmla="*/ 56147 w 1816768"/>
              <a:gd name="connsiteY40" fmla="*/ 1291389 h 1760621"/>
              <a:gd name="connsiteX41" fmla="*/ 108284 w 1816768"/>
              <a:gd name="connsiteY41" fmla="*/ 1471863 h 1760621"/>
              <a:gd name="connsiteX42" fmla="*/ 184484 w 1816768"/>
              <a:gd name="connsiteY42" fmla="*/ 1640305 h 1760621"/>
              <a:gd name="connsiteX43" fmla="*/ 284747 w 1816768"/>
              <a:gd name="connsiteY43" fmla="*/ 1740568 h 1760621"/>
              <a:gd name="connsiteX44" fmla="*/ 360947 w 1816768"/>
              <a:gd name="connsiteY44" fmla="*/ 1752600 h 1760621"/>
              <a:gd name="connsiteX45" fmla="*/ 1303421 w 1816768"/>
              <a:gd name="connsiteY45" fmla="*/ 1760621 h 1760621"/>
              <a:gd name="connsiteX46" fmla="*/ 1427747 w 1816768"/>
              <a:gd name="connsiteY46" fmla="*/ 1556084 h 1760621"/>
              <a:gd name="connsiteX47" fmla="*/ 1407695 w 1816768"/>
              <a:gd name="connsiteY47" fmla="*/ 1499936 h 1760621"/>
              <a:gd name="connsiteX48" fmla="*/ 1431758 w 1816768"/>
              <a:gd name="connsiteY48" fmla="*/ 1403684 h 1760621"/>
              <a:gd name="connsiteX49" fmla="*/ 1407695 w 1816768"/>
              <a:gd name="connsiteY49" fmla="*/ 1359568 h 1760621"/>
              <a:gd name="connsiteX50" fmla="*/ 1511968 w 1816768"/>
              <a:gd name="connsiteY50" fmla="*/ 1323473 h 1760621"/>
              <a:gd name="connsiteX51" fmla="*/ 1544053 w 1816768"/>
              <a:gd name="connsiteY51" fmla="*/ 1187115 h 1760621"/>
              <a:gd name="connsiteX52" fmla="*/ 1487905 w 1816768"/>
              <a:gd name="connsiteY52" fmla="*/ 1143000 h 1760621"/>
              <a:gd name="connsiteX53" fmla="*/ 1495926 w 1816768"/>
              <a:gd name="connsiteY53" fmla="*/ 1082842 h 1760621"/>
              <a:gd name="connsiteX54" fmla="*/ 1592179 w 1816768"/>
              <a:gd name="connsiteY54" fmla="*/ 1050758 h 1760621"/>
              <a:gd name="connsiteX55" fmla="*/ 1716505 w 1816768"/>
              <a:gd name="connsiteY55" fmla="*/ 894347 h 1760621"/>
              <a:gd name="connsiteX56" fmla="*/ 1700463 w 1816768"/>
              <a:gd name="connsiteY56" fmla="*/ 798094 h 1760621"/>
              <a:gd name="connsiteX57" fmla="*/ 1816768 w 1816768"/>
              <a:gd name="connsiteY57" fmla="*/ 677779 h 1760621"/>
              <a:gd name="connsiteX58" fmla="*/ 1816768 w 1816768"/>
              <a:gd name="connsiteY58" fmla="*/ 497305 h 1760621"/>
              <a:gd name="connsiteX59" fmla="*/ 1752600 w 1816768"/>
              <a:gd name="connsiteY59" fmla="*/ 449179 h 1760621"/>
              <a:gd name="connsiteX60" fmla="*/ 1656347 w 1816768"/>
              <a:gd name="connsiteY60" fmla="*/ 417094 h 1760621"/>
              <a:gd name="connsiteX61" fmla="*/ 1580147 w 1816768"/>
              <a:gd name="connsiteY61" fmla="*/ 429126 h 1760621"/>
              <a:gd name="connsiteX62" fmla="*/ 1524000 w 1816768"/>
              <a:gd name="connsiteY62" fmla="*/ 489284 h 1760621"/>
              <a:gd name="connsiteX63" fmla="*/ 1524000 w 1816768"/>
              <a:gd name="connsiteY63" fmla="*/ 537410 h 1760621"/>
              <a:gd name="connsiteX64" fmla="*/ 1536032 w 1816768"/>
              <a:gd name="connsiteY64" fmla="*/ 549442 h 1760621"/>
              <a:gd name="connsiteX65" fmla="*/ 1503947 w 1816768"/>
              <a:gd name="connsiteY65" fmla="*/ 557463 h 1760621"/>
              <a:gd name="connsiteX66" fmla="*/ 1483895 w 1816768"/>
              <a:gd name="connsiteY66" fmla="*/ 545431 h 1760621"/>
              <a:gd name="connsiteX67" fmla="*/ 1371600 w 1816768"/>
              <a:gd name="connsiteY67" fmla="*/ 697831 h 1760621"/>
              <a:gd name="connsiteX68" fmla="*/ 1395663 w 1816768"/>
              <a:gd name="connsiteY68" fmla="*/ 593558 h 1760621"/>
              <a:gd name="connsiteX69" fmla="*/ 1155032 w 1816768"/>
              <a:gd name="connsiteY69" fmla="*/ 605589 h 1760621"/>
              <a:gd name="connsiteX70" fmla="*/ 1471863 w 1816768"/>
              <a:gd name="connsiteY70" fmla="*/ 533400 h 1760621"/>
              <a:gd name="connsiteX71" fmla="*/ 1524000 w 1816768"/>
              <a:gd name="connsiteY71" fmla="*/ 376989 h 1760621"/>
              <a:gd name="connsiteX72" fmla="*/ 1447800 w 1816768"/>
              <a:gd name="connsiteY72" fmla="*/ 352926 h 1760621"/>
              <a:gd name="connsiteX73" fmla="*/ 1251284 w 1816768"/>
              <a:gd name="connsiteY73" fmla="*/ 372979 h 1760621"/>
              <a:gd name="connsiteX74" fmla="*/ 1207168 w 1816768"/>
              <a:gd name="connsiteY74" fmla="*/ 501315 h 1760621"/>
              <a:gd name="connsiteX75" fmla="*/ 1167063 w 1816768"/>
              <a:gd name="connsiteY75" fmla="*/ 485273 h 1760621"/>
              <a:gd name="connsiteX76" fmla="*/ 986589 w 1816768"/>
              <a:gd name="connsiteY76" fmla="*/ 577515 h 1760621"/>
              <a:gd name="connsiteX77" fmla="*/ 966537 w 1816768"/>
              <a:gd name="connsiteY77" fmla="*/ 697831 h 1760621"/>
              <a:gd name="connsiteX78" fmla="*/ 946484 w 1816768"/>
              <a:gd name="connsiteY78" fmla="*/ 625642 h 1760621"/>
              <a:gd name="connsiteX79" fmla="*/ 970547 w 1816768"/>
              <a:gd name="connsiteY79" fmla="*/ 561473 h 1760621"/>
              <a:gd name="connsiteX80" fmla="*/ 830179 w 1816768"/>
              <a:gd name="connsiteY80" fmla="*/ 601579 h 1760621"/>
              <a:gd name="connsiteX81" fmla="*/ 962526 w 1816768"/>
              <a:gd name="connsiteY81" fmla="*/ 537410 h 1760621"/>
              <a:gd name="connsiteX82" fmla="*/ 946484 w 1816768"/>
              <a:gd name="connsiteY82" fmla="*/ 469231 h 1760621"/>
              <a:gd name="connsiteX83" fmla="*/ 922421 w 1816768"/>
              <a:gd name="connsiteY83" fmla="*/ 449179 h 1760621"/>
              <a:gd name="connsiteX84" fmla="*/ 918410 w 1816768"/>
              <a:gd name="connsiteY84" fmla="*/ 397042 h 1760621"/>
              <a:gd name="connsiteX85" fmla="*/ 830179 w 1816768"/>
              <a:gd name="connsiteY85" fmla="*/ 356936 h 1760621"/>
              <a:gd name="connsiteX86" fmla="*/ 818147 w 1816768"/>
              <a:gd name="connsiteY86" fmla="*/ 252663 h 1760621"/>
              <a:gd name="connsiteX87" fmla="*/ 774032 w 1816768"/>
              <a:gd name="connsiteY87" fmla="*/ 224589 h 1760621"/>
              <a:gd name="connsiteX88" fmla="*/ 737937 w 1816768"/>
              <a:gd name="connsiteY88" fmla="*/ 164431 h 1760621"/>
              <a:gd name="connsiteX89" fmla="*/ 605589 w 1816768"/>
              <a:gd name="connsiteY89" fmla="*/ 116305 h 1760621"/>
              <a:gd name="connsiteX90" fmla="*/ 589547 w 1816768"/>
              <a:gd name="connsiteY90" fmla="*/ 12031 h 1760621"/>
              <a:gd name="connsiteX0" fmla="*/ 589547 w 1816768"/>
              <a:gd name="connsiteY0" fmla="*/ 12031 h 1760621"/>
              <a:gd name="connsiteX1" fmla="*/ 537410 w 1816768"/>
              <a:gd name="connsiteY1" fmla="*/ 0 h 1760621"/>
              <a:gd name="connsiteX2" fmla="*/ 477253 w 1816768"/>
              <a:gd name="connsiteY2" fmla="*/ 16042 h 1760621"/>
              <a:gd name="connsiteX3" fmla="*/ 437147 w 1816768"/>
              <a:gd name="connsiteY3" fmla="*/ 4010 h 1760621"/>
              <a:gd name="connsiteX4" fmla="*/ 449179 w 1816768"/>
              <a:gd name="connsiteY4" fmla="*/ 52136 h 1760621"/>
              <a:gd name="connsiteX5" fmla="*/ 429126 w 1816768"/>
              <a:gd name="connsiteY5" fmla="*/ 84221 h 1760621"/>
              <a:gd name="connsiteX6" fmla="*/ 344905 w 1816768"/>
              <a:gd name="connsiteY6" fmla="*/ 80210 h 1760621"/>
              <a:gd name="connsiteX7" fmla="*/ 316832 w 1816768"/>
              <a:gd name="connsiteY7" fmla="*/ 100263 h 1760621"/>
              <a:gd name="connsiteX8" fmla="*/ 268705 w 1816768"/>
              <a:gd name="connsiteY8" fmla="*/ 104273 h 1760621"/>
              <a:gd name="connsiteX9" fmla="*/ 216568 w 1816768"/>
              <a:gd name="connsiteY9" fmla="*/ 68179 h 1760621"/>
              <a:gd name="connsiteX10" fmla="*/ 204537 w 1816768"/>
              <a:gd name="connsiteY10" fmla="*/ 100263 h 1760621"/>
              <a:gd name="connsiteX11" fmla="*/ 128337 w 1816768"/>
              <a:gd name="connsiteY11" fmla="*/ 128336 h 1760621"/>
              <a:gd name="connsiteX12" fmla="*/ 100263 w 1816768"/>
              <a:gd name="connsiteY12" fmla="*/ 124326 h 1760621"/>
              <a:gd name="connsiteX13" fmla="*/ 60158 w 1816768"/>
              <a:gd name="connsiteY13" fmla="*/ 140368 h 1760621"/>
              <a:gd name="connsiteX14" fmla="*/ 68179 w 1816768"/>
              <a:gd name="connsiteY14" fmla="*/ 168442 h 1760621"/>
              <a:gd name="connsiteX15" fmla="*/ 44116 w 1816768"/>
              <a:gd name="connsiteY15" fmla="*/ 184484 h 1760621"/>
              <a:gd name="connsiteX16" fmla="*/ 0 w 1816768"/>
              <a:gd name="connsiteY16" fmla="*/ 176463 h 1760621"/>
              <a:gd name="connsiteX17" fmla="*/ 36095 w 1816768"/>
              <a:gd name="connsiteY17" fmla="*/ 429126 h 1760621"/>
              <a:gd name="connsiteX18" fmla="*/ 100263 w 1816768"/>
              <a:gd name="connsiteY18" fmla="*/ 485273 h 1760621"/>
              <a:gd name="connsiteX19" fmla="*/ 132347 w 1816768"/>
              <a:gd name="connsiteY19" fmla="*/ 573505 h 1760621"/>
              <a:gd name="connsiteX20" fmla="*/ 268705 w 1816768"/>
              <a:gd name="connsiteY20" fmla="*/ 589547 h 1760621"/>
              <a:gd name="connsiteX21" fmla="*/ 308810 w 1816768"/>
              <a:gd name="connsiteY21" fmla="*/ 633663 h 1760621"/>
              <a:gd name="connsiteX22" fmla="*/ 372979 w 1816768"/>
              <a:gd name="connsiteY22" fmla="*/ 601579 h 1760621"/>
              <a:gd name="connsiteX23" fmla="*/ 417095 w 1816768"/>
              <a:gd name="connsiteY23" fmla="*/ 597568 h 1760621"/>
              <a:gd name="connsiteX24" fmla="*/ 389021 w 1816768"/>
              <a:gd name="connsiteY24" fmla="*/ 593558 h 1760621"/>
              <a:gd name="connsiteX25" fmla="*/ 332874 w 1816768"/>
              <a:gd name="connsiteY25" fmla="*/ 589547 h 1760621"/>
              <a:gd name="connsiteX26" fmla="*/ 276726 w 1816768"/>
              <a:gd name="connsiteY26" fmla="*/ 561473 h 1760621"/>
              <a:gd name="connsiteX27" fmla="*/ 256674 w 1816768"/>
              <a:gd name="connsiteY27" fmla="*/ 521368 h 1760621"/>
              <a:gd name="connsiteX28" fmla="*/ 292768 w 1816768"/>
              <a:gd name="connsiteY28" fmla="*/ 553452 h 1760621"/>
              <a:gd name="connsiteX29" fmla="*/ 328863 w 1816768"/>
              <a:gd name="connsiteY29" fmla="*/ 541421 h 1760621"/>
              <a:gd name="connsiteX30" fmla="*/ 356937 w 1816768"/>
              <a:gd name="connsiteY30" fmla="*/ 569494 h 1760621"/>
              <a:gd name="connsiteX31" fmla="*/ 397042 w 1816768"/>
              <a:gd name="connsiteY31" fmla="*/ 569494 h 1760621"/>
              <a:gd name="connsiteX32" fmla="*/ 449179 w 1816768"/>
              <a:gd name="connsiteY32" fmla="*/ 549442 h 1760621"/>
              <a:gd name="connsiteX33" fmla="*/ 453189 w 1816768"/>
              <a:gd name="connsiteY33" fmla="*/ 597568 h 1760621"/>
              <a:gd name="connsiteX34" fmla="*/ 469232 w 1816768"/>
              <a:gd name="connsiteY34" fmla="*/ 613610 h 1760621"/>
              <a:gd name="connsiteX35" fmla="*/ 521368 w 1816768"/>
              <a:gd name="connsiteY35" fmla="*/ 617621 h 1760621"/>
              <a:gd name="connsiteX36" fmla="*/ 513347 w 1816768"/>
              <a:gd name="connsiteY36" fmla="*/ 637673 h 1760621"/>
              <a:gd name="connsiteX37" fmla="*/ 453189 w 1816768"/>
              <a:gd name="connsiteY37" fmla="*/ 637673 h 1760621"/>
              <a:gd name="connsiteX38" fmla="*/ 409074 w 1816768"/>
              <a:gd name="connsiteY38" fmla="*/ 629652 h 1760621"/>
              <a:gd name="connsiteX39" fmla="*/ 324853 w 1816768"/>
              <a:gd name="connsiteY39" fmla="*/ 725905 h 1760621"/>
              <a:gd name="connsiteX40" fmla="*/ 56147 w 1816768"/>
              <a:gd name="connsiteY40" fmla="*/ 1291389 h 1760621"/>
              <a:gd name="connsiteX41" fmla="*/ 108284 w 1816768"/>
              <a:gd name="connsiteY41" fmla="*/ 1471863 h 1760621"/>
              <a:gd name="connsiteX42" fmla="*/ 184484 w 1816768"/>
              <a:gd name="connsiteY42" fmla="*/ 1640305 h 1760621"/>
              <a:gd name="connsiteX43" fmla="*/ 284747 w 1816768"/>
              <a:gd name="connsiteY43" fmla="*/ 1740568 h 1760621"/>
              <a:gd name="connsiteX44" fmla="*/ 360947 w 1816768"/>
              <a:gd name="connsiteY44" fmla="*/ 1752600 h 1760621"/>
              <a:gd name="connsiteX45" fmla="*/ 1303421 w 1816768"/>
              <a:gd name="connsiteY45" fmla="*/ 1760621 h 1760621"/>
              <a:gd name="connsiteX46" fmla="*/ 1427747 w 1816768"/>
              <a:gd name="connsiteY46" fmla="*/ 1556084 h 1760621"/>
              <a:gd name="connsiteX47" fmla="*/ 1407695 w 1816768"/>
              <a:gd name="connsiteY47" fmla="*/ 1499936 h 1760621"/>
              <a:gd name="connsiteX48" fmla="*/ 1431758 w 1816768"/>
              <a:gd name="connsiteY48" fmla="*/ 1403684 h 1760621"/>
              <a:gd name="connsiteX49" fmla="*/ 1407695 w 1816768"/>
              <a:gd name="connsiteY49" fmla="*/ 1359568 h 1760621"/>
              <a:gd name="connsiteX50" fmla="*/ 1511968 w 1816768"/>
              <a:gd name="connsiteY50" fmla="*/ 1323473 h 1760621"/>
              <a:gd name="connsiteX51" fmla="*/ 1544053 w 1816768"/>
              <a:gd name="connsiteY51" fmla="*/ 1187115 h 1760621"/>
              <a:gd name="connsiteX52" fmla="*/ 1487905 w 1816768"/>
              <a:gd name="connsiteY52" fmla="*/ 1143000 h 1760621"/>
              <a:gd name="connsiteX53" fmla="*/ 1495926 w 1816768"/>
              <a:gd name="connsiteY53" fmla="*/ 1082842 h 1760621"/>
              <a:gd name="connsiteX54" fmla="*/ 1592179 w 1816768"/>
              <a:gd name="connsiteY54" fmla="*/ 1050758 h 1760621"/>
              <a:gd name="connsiteX55" fmla="*/ 1716505 w 1816768"/>
              <a:gd name="connsiteY55" fmla="*/ 894347 h 1760621"/>
              <a:gd name="connsiteX56" fmla="*/ 1700463 w 1816768"/>
              <a:gd name="connsiteY56" fmla="*/ 798094 h 1760621"/>
              <a:gd name="connsiteX57" fmla="*/ 1816768 w 1816768"/>
              <a:gd name="connsiteY57" fmla="*/ 677779 h 1760621"/>
              <a:gd name="connsiteX58" fmla="*/ 1812758 w 1816768"/>
              <a:gd name="connsiteY58" fmla="*/ 577515 h 1760621"/>
              <a:gd name="connsiteX59" fmla="*/ 1816768 w 1816768"/>
              <a:gd name="connsiteY59" fmla="*/ 497305 h 1760621"/>
              <a:gd name="connsiteX60" fmla="*/ 1752600 w 1816768"/>
              <a:gd name="connsiteY60" fmla="*/ 449179 h 1760621"/>
              <a:gd name="connsiteX61" fmla="*/ 1656347 w 1816768"/>
              <a:gd name="connsiteY61" fmla="*/ 417094 h 1760621"/>
              <a:gd name="connsiteX62" fmla="*/ 1580147 w 1816768"/>
              <a:gd name="connsiteY62" fmla="*/ 429126 h 1760621"/>
              <a:gd name="connsiteX63" fmla="*/ 1524000 w 1816768"/>
              <a:gd name="connsiteY63" fmla="*/ 489284 h 1760621"/>
              <a:gd name="connsiteX64" fmla="*/ 1524000 w 1816768"/>
              <a:gd name="connsiteY64" fmla="*/ 537410 h 1760621"/>
              <a:gd name="connsiteX65" fmla="*/ 1536032 w 1816768"/>
              <a:gd name="connsiteY65" fmla="*/ 549442 h 1760621"/>
              <a:gd name="connsiteX66" fmla="*/ 1503947 w 1816768"/>
              <a:gd name="connsiteY66" fmla="*/ 557463 h 1760621"/>
              <a:gd name="connsiteX67" fmla="*/ 1483895 w 1816768"/>
              <a:gd name="connsiteY67" fmla="*/ 545431 h 1760621"/>
              <a:gd name="connsiteX68" fmla="*/ 1371600 w 1816768"/>
              <a:gd name="connsiteY68" fmla="*/ 697831 h 1760621"/>
              <a:gd name="connsiteX69" fmla="*/ 1395663 w 1816768"/>
              <a:gd name="connsiteY69" fmla="*/ 593558 h 1760621"/>
              <a:gd name="connsiteX70" fmla="*/ 1155032 w 1816768"/>
              <a:gd name="connsiteY70" fmla="*/ 605589 h 1760621"/>
              <a:gd name="connsiteX71" fmla="*/ 1471863 w 1816768"/>
              <a:gd name="connsiteY71" fmla="*/ 533400 h 1760621"/>
              <a:gd name="connsiteX72" fmla="*/ 1524000 w 1816768"/>
              <a:gd name="connsiteY72" fmla="*/ 376989 h 1760621"/>
              <a:gd name="connsiteX73" fmla="*/ 1447800 w 1816768"/>
              <a:gd name="connsiteY73" fmla="*/ 352926 h 1760621"/>
              <a:gd name="connsiteX74" fmla="*/ 1251284 w 1816768"/>
              <a:gd name="connsiteY74" fmla="*/ 372979 h 1760621"/>
              <a:gd name="connsiteX75" fmla="*/ 1207168 w 1816768"/>
              <a:gd name="connsiteY75" fmla="*/ 501315 h 1760621"/>
              <a:gd name="connsiteX76" fmla="*/ 1167063 w 1816768"/>
              <a:gd name="connsiteY76" fmla="*/ 485273 h 1760621"/>
              <a:gd name="connsiteX77" fmla="*/ 986589 w 1816768"/>
              <a:gd name="connsiteY77" fmla="*/ 577515 h 1760621"/>
              <a:gd name="connsiteX78" fmla="*/ 966537 w 1816768"/>
              <a:gd name="connsiteY78" fmla="*/ 697831 h 1760621"/>
              <a:gd name="connsiteX79" fmla="*/ 946484 w 1816768"/>
              <a:gd name="connsiteY79" fmla="*/ 625642 h 1760621"/>
              <a:gd name="connsiteX80" fmla="*/ 970547 w 1816768"/>
              <a:gd name="connsiteY80" fmla="*/ 561473 h 1760621"/>
              <a:gd name="connsiteX81" fmla="*/ 830179 w 1816768"/>
              <a:gd name="connsiteY81" fmla="*/ 601579 h 1760621"/>
              <a:gd name="connsiteX82" fmla="*/ 962526 w 1816768"/>
              <a:gd name="connsiteY82" fmla="*/ 537410 h 1760621"/>
              <a:gd name="connsiteX83" fmla="*/ 946484 w 1816768"/>
              <a:gd name="connsiteY83" fmla="*/ 469231 h 1760621"/>
              <a:gd name="connsiteX84" fmla="*/ 922421 w 1816768"/>
              <a:gd name="connsiteY84" fmla="*/ 449179 h 1760621"/>
              <a:gd name="connsiteX85" fmla="*/ 918410 w 1816768"/>
              <a:gd name="connsiteY85" fmla="*/ 397042 h 1760621"/>
              <a:gd name="connsiteX86" fmla="*/ 830179 w 1816768"/>
              <a:gd name="connsiteY86" fmla="*/ 356936 h 1760621"/>
              <a:gd name="connsiteX87" fmla="*/ 818147 w 1816768"/>
              <a:gd name="connsiteY87" fmla="*/ 252663 h 1760621"/>
              <a:gd name="connsiteX88" fmla="*/ 774032 w 1816768"/>
              <a:gd name="connsiteY88" fmla="*/ 224589 h 1760621"/>
              <a:gd name="connsiteX89" fmla="*/ 737937 w 1816768"/>
              <a:gd name="connsiteY89" fmla="*/ 164431 h 1760621"/>
              <a:gd name="connsiteX90" fmla="*/ 605589 w 1816768"/>
              <a:gd name="connsiteY90" fmla="*/ 116305 h 1760621"/>
              <a:gd name="connsiteX91" fmla="*/ 589547 w 1816768"/>
              <a:gd name="connsiteY91" fmla="*/ 12031 h 1760621"/>
              <a:gd name="connsiteX0" fmla="*/ 589547 w 1868906"/>
              <a:gd name="connsiteY0" fmla="*/ 12031 h 1760621"/>
              <a:gd name="connsiteX1" fmla="*/ 537410 w 1868906"/>
              <a:gd name="connsiteY1" fmla="*/ 0 h 1760621"/>
              <a:gd name="connsiteX2" fmla="*/ 477253 w 1868906"/>
              <a:gd name="connsiteY2" fmla="*/ 16042 h 1760621"/>
              <a:gd name="connsiteX3" fmla="*/ 437147 w 1868906"/>
              <a:gd name="connsiteY3" fmla="*/ 4010 h 1760621"/>
              <a:gd name="connsiteX4" fmla="*/ 449179 w 1868906"/>
              <a:gd name="connsiteY4" fmla="*/ 52136 h 1760621"/>
              <a:gd name="connsiteX5" fmla="*/ 429126 w 1868906"/>
              <a:gd name="connsiteY5" fmla="*/ 84221 h 1760621"/>
              <a:gd name="connsiteX6" fmla="*/ 344905 w 1868906"/>
              <a:gd name="connsiteY6" fmla="*/ 80210 h 1760621"/>
              <a:gd name="connsiteX7" fmla="*/ 316832 w 1868906"/>
              <a:gd name="connsiteY7" fmla="*/ 100263 h 1760621"/>
              <a:gd name="connsiteX8" fmla="*/ 268705 w 1868906"/>
              <a:gd name="connsiteY8" fmla="*/ 104273 h 1760621"/>
              <a:gd name="connsiteX9" fmla="*/ 216568 w 1868906"/>
              <a:gd name="connsiteY9" fmla="*/ 68179 h 1760621"/>
              <a:gd name="connsiteX10" fmla="*/ 204537 w 1868906"/>
              <a:gd name="connsiteY10" fmla="*/ 100263 h 1760621"/>
              <a:gd name="connsiteX11" fmla="*/ 128337 w 1868906"/>
              <a:gd name="connsiteY11" fmla="*/ 128336 h 1760621"/>
              <a:gd name="connsiteX12" fmla="*/ 100263 w 1868906"/>
              <a:gd name="connsiteY12" fmla="*/ 124326 h 1760621"/>
              <a:gd name="connsiteX13" fmla="*/ 60158 w 1868906"/>
              <a:gd name="connsiteY13" fmla="*/ 140368 h 1760621"/>
              <a:gd name="connsiteX14" fmla="*/ 68179 w 1868906"/>
              <a:gd name="connsiteY14" fmla="*/ 168442 h 1760621"/>
              <a:gd name="connsiteX15" fmla="*/ 44116 w 1868906"/>
              <a:gd name="connsiteY15" fmla="*/ 184484 h 1760621"/>
              <a:gd name="connsiteX16" fmla="*/ 0 w 1868906"/>
              <a:gd name="connsiteY16" fmla="*/ 176463 h 1760621"/>
              <a:gd name="connsiteX17" fmla="*/ 36095 w 1868906"/>
              <a:gd name="connsiteY17" fmla="*/ 429126 h 1760621"/>
              <a:gd name="connsiteX18" fmla="*/ 100263 w 1868906"/>
              <a:gd name="connsiteY18" fmla="*/ 485273 h 1760621"/>
              <a:gd name="connsiteX19" fmla="*/ 132347 w 1868906"/>
              <a:gd name="connsiteY19" fmla="*/ 573505 h 1760621"/>
              <a:gd name="connsiteX20" fmla="*/ 268705 w 1868906"/>
              <a:gd name="connsiteY20" fmla="*/ 589547 h 1760621"/>
              <a:gd name="connsiteX21" fmla="*/ 308810 w 1868906"/>
              <a:gd name="connsiteY21" fmla="*/ 633663 h 1760621"/>
              <a:gd name="connsiteX22" fmla="*/ 372979 w 1868906"/>
              <a:gd name="connsiteY22" fmla="*/ 601579 h 1760621"/>
              <a:gd name="connsiteX23" fmla="*/ 417095 w 1868906"/>
              <a:gd name="connsiteY23" fmla="*/ 597568 h 1760621"/>
              <a:gd name="connsiteX24" fmla="*/ 389021 w 1868906"/>
              <a:gd name="connsiteY24" fmla="*/ 593558 h 1760621"/>
              <a:gd name="connsiteX25" fmla="*/ 332874 w 1868906"/>
              <a:gd name="connsiteY25" fmla="*/ 589547 h 1760621"/>
              <a:gd name="connsiteX26" fmla="*/ 276726 w 1868906"/>
              <a:gd name="connsiteY26" fmla="*/ 561473 h 1760621"/>
              <a:gd name="connsiteX27" fmla="*/ 256674 w 1868906"/>
              <a:gd name="connsiteY27" fmla="*/ 521368 h 1760621"/>
              <a:gd name="connsiteX28" fmla="*/ 292768 w 1868906"/>
              <a:gd name="connsiteY28" fmla="*/ 553452 h 1760621"/>
              <a:gd name="connsiteX29" fmla="*/ 328863 w 1868906"/>
              <a:gd name="connsiteY29" fmla="*/ 541421 h 1760621"/>
              <a:gd name="connsiteX30" fmla="*/ 356937 w 1868906"/>
              <a:gd name="connsiteY30" fmla="*/ 569494 h 1760621"/>
              <a:gd name="connsiteX31" fmla="*/ 397042 w 1868906"/>
              <a:gd name="connsiteY31" fmla="*/ 569494 h 1760621"/>
              <a:gd name="connsiteX32" fmla="*/ 449179 w 1868906"/>
              <a:gd name="connsiteY32" fmla="*/ 549442 h 1760621"/>
              <a:gd name="connsiteX33" fmla="*/ 453189 w 1868906"/>
              <a:gd name="connsiteY33" fmla="*/ 597568 h 1760621"/>
              <a:gd name="connsiteX34" fmla="*/ 469232 w 1868906"/>
              <a:gd name="connsiteY34" fmla="*/ 613610 h 1760621"/>
              <a:gd name="connsiteX35" fmla="*/ 521368 w 1868906"/>
              <a:gd name="connsiteY35" fmla="*/ 617621 h 1760621"/>
              <a:gd name="connsiteX36" fmla="*/ 513347 w 1868906"/>
              <a:gd name="connsiteY36" fmla="*/ 637673 h 1760621"/>
              <a:gd name="connsiteX37" fmla="*/ 453189 w 1868906"/>
              <a:gd name="connsiteY37" fmla="*/ 637673 h 1760621"/>
              <a:gd name="connsiteX38" fmla="*/ 409074 w 1868906"/>
              <a:gd name="connsiteY38" fmla="*/ 629652 h 1760621"/>
              <a:gd name="connsiteX39" fmla="*/ 324853 w 1868906"/>
              <a:gd name="connsiteY39" fmla="*/ 725905 h 1760621"/>
              <a:gd name="connsiteX40" fmla="*/ 56147 w 1868906"/>
              <a:gd name="connsiteY40" fmla="*/ 1291389 h 1760621"/>
              <a:gd name="connsiteX41" fmla="*/ 108284 w 1868906"/>
              <a:gd name="connsiteY41" fmla="*/ 1471863 h 1760621"/>
              <a:gd name="connsiteX42" fmla="*/ 184484 w 1868906"/>
              <a:gd name="connsiteY42" fmla="*/ 1640305 h 1760621"/>
              <a:gd name="connsiteX43" fmla="*/ 284747 w 1868906"/>
              <a:gd name="connsiteY43" fmla="*/ 1740568 h 1760621"/>
              <a:gd name="connsiteX44" fmla="*/ 360947 w 1868906"/>
              <a:gd name="connsiteY44" fmla="*/ 1752600 h 1760621"/>
              <a:gd name="connsiteX45" fmla="*/ 1303421 w 1868906"/>
              <a:gd name="connsiteY45" fmla="*/ 1760621 h 1760621"/>
              <a:gd name="connsiteX46" fmla="*/ 1427747 w 1868906"/>
              <a:gd name="connsiteY46" fmla="*/ 1556084 h 1760621"/>
              <a:gd name="connsiteX47" fmla="*/ 1407695 w 1868906"/>
              <a:gd name="connsiteY47" fmla="*/ 1499936 h 1760621"/>
              <a:gd name="connsiteX48" fmla="*/ 1431758 w 1868906"/>
              <a:gd name="connsiteY48" fmla="*/ 1403684 h 1760621"/>
              <a:gd name="connsiteX49" fmla="*/ 1407695 w 1868906"/>
              <a:gd name="connsiteY49" fmla="*/ 1359568 h 1760621"/>
              <a:gd name="connsiteX50" fmla="*/ 1511968 w 1868906"/>
              <a:gd name="connsiteY50" fmla="*/ 1323473 h 1760621"/>
              <a:gd name="connsiteX51" fmla="*/ 1544053 w 1868906"/>
              <a:gd name="connsiteY51" fmla="*/ 1187115 h 1760621"/>
              <a:gd name="connsiteX52" fmla="*/ 1487905 w 1868906"/>
              <a:gd name="connsiteY52" fmla="*/ 1143000 h 1760621"/>
              <a:gd name="connsiteX53" fmla="*/ 1495926 w 1868906"/>
              <a:gd name="connsiteY53" fmla="*/ 1082842 h 1760621"/>
              <a:gd name="connsiteX54" fmla="*/ 1592179 w 1868906"/>
              <a:gd name="connsiteY54" fmla="*/ 1050758 h 1760621"/>
              <a:gd name="connsiteX55" fmla="*/ 1716505 w 1868906"/>
              <a:gd name="connsiteY55" fmla="*/ 894347 h 1760621"/>
              <a:gd name="connsiteX56" fmla="*/ 1700463 w 1868906"/>
              <a:gd name="connsiteY56" fmla="*/ 798094 h 1760621"/>
              <a:gd name="connsiteX57" fmla="*/ 1816768 w 1868906"/>
              <a:gd name="connsiteY57" fmla="*/ 677779 h 1760621"/>
              <a:gd name="connsiteX58" fmla="*/ 1868906 w 1868906"/>
              <a:gd name="connsiteY58" fmla="*/ 521368 h 1760621"/>
              <a:gd name="connsiteX59" fmla="*/ 1816768 w 1868906"/>
              <a:gd name="connsiteY59" fmla="*/ 497305 h 1760621"/>
              <a:gd name="connsiteX60" fmla="*/ 1752600 w 1868906"/>
              <a:gd name="connsiteY60" fmla="*/ 449179 h 1760621"/>
              <a:gd name="connsiteX61" fmla="*/ 1656347 w 1868906"/>
              <a:gd name="connsiteY61" fmla="*/ 417094 h 1760621"/>
              <a:gd name="connsiteX62" fmla="*/ 1580147 w 1868906"/>
              <a:gd name="connsiteY62" fmla="*/ 429126 h 1760621"/>
              <a:gd name="connsiteX63" fmla="*/ 1524000 w 1868906"/>
              <a:gd name="connsiteY63" fmla="*/ 489284 h 1760621"/>
              <a:gd name="connsiteX64" fmla="*/ 1524000 w 1868906"/>
              <a:gd name="connsiteY64" fmla="*/ 537410 h 1760621"/>
              <a:gd name="connsiteX65" fmla="*/ 1536032 w 1868906"/>
              <a:gd name="connsiteY65" fmla="*/ 549442 h 1760621"/>
              <a:gd name="connsiteX66" fmla="*/ 1503947 w 1868906"/>
              <a:gd name="connsiteY66" fmla="*/ 557463 h 1760621"/>
              <a:gd name="connsiteX67" fmla="*/ 1483895 w 1868906"/>
              <a:gd name="connsiteY67" fmla="*/ 545431 h 1760621"/>
              <a:gd name="connsiteX68" fmla="*/ 1371600 w 1868906"/>
              <a:gd name="connsiteY68" fmla="*/ 697831 h 1760621"/>
              <a:gd name="connsiteX69" fmla="*/ 1395663 w 1868906"/>
              <a:gd name="connsiteY69" fmla="*/ 593558 h 1760621"/>
              <a:gd name="connsiteX70" fmla="*/ 1155032 w 1868906"/>
              <a:gd name="connsiteY70" fmla="*/ 605589 h 1760621"/>
              <a:gd name="connsiteX71" fmla="*/ 1471863 w 1868906"/>
              <a:gd name="connsiteY71" fmla="*/ 533400 h 1760621"/>
              <a:gd name="connsiteX72" fmla="*/ 1524000 w 1868906"/>
              <a:gd name="connsiteY72" fmla="*/ 376989 h 1760621"/>
              <a:gd name="connsiteX73" fmla="*/ 1447800 w 1868906"/>
              <a:gd name="connsiteY73" fmla="*/ 352926 h 1760621"/>
              <a:gd name="connsiteX74" fmla="*/ 1251284 w 1868906"/>
              <a:gd name="connsiteY74" fmla="*/ 372979 h 1760621"/>
              <a:gd name="connsiteX75" fmla="*/ 1207168 w 1868906"/>
              <a:gd name="connsiteY75" fmla="*/ 501315 h 1760621"/>
              <a:gd name="connsiteX76" fmla="*/ 1167063 w 1868906"/>
              <a:gd name="connsiteY76" fmla="*/ 485273 h 1760621"/>
              <a:gd name="connsiteX77" fmla="*/ 986589 w 1868906"/>
              <a:gd name="connsiteY77" fmla="*/ 577515 h 1760621"/>
              <a:gd name="connsiteX78" fmla="*/ 966537 w 1868906"/>
              <a:gd name="connsiteY78" fmla="*/ 697831 h 1760621"/>
              <a:gd name="connsiteX79" fmla="*/ 946484 w 1868906"/>
              <a:gd name="connsiteY79" fmla="*/ 625642 h 1760621"/>
              <a:gd name="connsiteX80" fmla="*/ 970547 w 1868906"/>
              <a:gd name="connsiteY80" fmla="*/ 561473 h 1760621"/>
              <a:gd name="connsiteX81" fmla="*/ 830179 w 1868906"/>
              <a:gd name="connsiteY81" fmla="*/ 601579 h 1760621"/>
              <a:gd name="connsiteX82" fmla="*/ 962526 w 1868906"/>
              <a:gd name="connsiteY82" fmla="*/ 537410 h 1760621"/>
              <a:gd name="connsiteX83" fmla="*/ 946484 w 1868906"/>
              <a:gd name="connsiteY83" fmla="*/ 469231 h 1760621"/>
              <a:gd name="connsiteX84" fmla="*/ 922421 w 1868906"/>
              <a:gd name="connsiteY84" fmla="*/ 449179 h 1760621"/>
              <a:gd name="connsiteX85" fmla="*/ 918410 w 1868906"/>
              <a:gd name="connsiteY85" fmla="*/ 397042 h 1760621"/>
              <a:gd name="connsiteX86" fmla="*/ 830179 w 1868906"/>
              <a:gd name="connsiteY86" fmla="*/ 356936 h 1760621"/>
              <a:gd name="connsiteX87" fmla="*/ 818147 w 1868906"/>
              <a:gd name="connsiteY87" fmla="*/ 252663 h 1760621"/>
              <a:gd name="connsiteX88" fmla="*/ 774032 w 1868906"/>
              <a:gd name="connsiteY88" fmla="*/ 224589 h 1760621"/>
              <a:gd name="connsiteX89" fmla="*/ 737937 w 1868906"/>
              <a:gd name="connsiteY89" fmla="*/ 164431 h 1760621"/>
              <a:gd name="connsiteX90" fmla="*/ 605589 w 1868906"/>
              <a:gd name="connsiteY90" fmla="*/ 116305 h 1760621"/>
              <a:gd name="connsiteX91" fmla="*/ 589547 w 1868906"/>
              <a:gd name="connsiteY91" fmla="*/ 12031 h 1760621"/>
              <a:gd name="connsiteX0" fmla="*/ 589547 w 1868906"/>
              <a:gd name="connsiteY0" fmla="*/ 12031 h 1760621"/>
              <a:gd name="connsiteX1" fmla="*/ 537410 w 1868906"/>
              <a:gd name="connsiteY1" fmla="*/ 0 h 1760621"/>
              <a:gd name="connsiteX2" fmla="*/ 477253 w 1868906"/>
              <a:gd name="connsiteY2" fmla="*/ 16042 h 1760621"/>
              <a:gd name="connsiteX3" fmla="*/ 437147 w 1868906"/>
              <a:gd name="connsiteY3" fmla="*/ 4010 h 1760621"/>
              <a:gd name="connsiteX4" fmla="*/ 449179 w 1868906"/>
              <a:gd name="connsiteY4" fmla="*/ 52136 h 1760621"/>
              <a:gd name="connsiteX5" fmla="*/ 429126 w 1868906"/>
              <a:gd name="connsiteY5" fmla="*/ 84221 h 1760621"/>
              <a:gd name="connsiteX6" fmla="*/ 344905 w 1868906"/>
              <a:gd name="connsiteY6" fmla="*/ 80210 h 1760621"/>
              <a:gd name="connsiteX7" fmla="*/ 316832 w 1868906"/>
              <a:gd name="connsiteY7" fmla="*/ 100263 h 1760621"/>
              <a:gd name="connsiteX8" fmla="*/ 268705 w 1868906"/>
              <a:gd name="connsiteY8" fmla="*/ 104273 h 1760621"/>
              <a:gd name="connsiteX9" fmla="*/ 216568 w 1868906"/>
              <a:gd name="connsiteY9" fmla="*/ 68179 h 1760621"/>
              <a:gd name="connsiteX10" fmla="*/ 204537 w 1868906"/>
              <a:gd name="connsiteY10" fmla="*/ 100263 h 1760621"/>
              <a:gd name="connsiteX11" fmla="*/ 128337 w 1868906"/>
              <a:gd name="connsiteY11" fmla="*/ 128336 h 1760621"/>
              <a:gd name="connsiteX12" fmla="*/ 100263 w 1868906"/>
              <a:gd name="connsiteY12" fmla="*/ 124326 h 1760621"/>
              <a:gd name="connsiteX13" fmla="*/ 60158 w 1868906"/>
              <a:gd name="connsiteY13" fmla="*/ 140368 h 1760621"/>
              <a:gd name="connsiteX14" fmla="*/ 68179 w 1868906"/>
              <a:gd name="connsiteY14" fmla="*/ 168442 h 1760621"/>
              <a:gd name="connsiteX15" fmla="*/ 44116 w 1868906"/>
              <a:gd name="connsiteY15" fmla="*/ 184484 h 1760621"/>
              <a:gd name="connsiteX16" fmla="*/ 0 w 1868906"/>
              <a:gd name="connsiteY16" fmla="*/ 176463 h 1760621"/>
              <a:gd name="connsiteX17" fmla="*/ 36095 w 1868906"/>
              <a:gd name="connsiteY17" fmla="*/ 429126 h 1760621"/>
              <a:gd name="connsiteX18" fmla="*/ 100263 w 1868906"/>
              <a:gd name="connsiteY18" fmla="*/ 485273 h 1760621"/>
              <a:gd name="connsiteX19" fmla="*/ 132347 w 1868906"/>
              <a:gd name="connsiteY19" fmla="*/ 573505 h 1760621"/>
              <a:gd name="connsiteX20" fmla="*/ 268705 w 1868906"/>
              <a:gd name="connsiteY20" fmla="*/ 589547 h 1760621"/>
              <a:gd name="connsiteX21" fmla="*/ 308810 w 1868906"/>
              <a:gd name="connsiteY21" fmla="*/ 633663 h 1760621"/>
              <a:gd name="connsiteX22" fmla="*/ 372979 w 1868906"/>
              <a:gd name="connsiteY22" fmla="*/ 601579 h 1760621"/>
              <a:gd name="connsiteX23" fmla="*/ 417095 w 1868906"/>
              <a:gd name="connsiteY23" fmla="*/ 597568 h 1760621"/>
              <a:gd name="connsiteX24" fmla="*/ 389021 w 1868906"/>
              <a:gd name="connsiteY24" fmla="*/ 593558 h 1760621"/>
              <a:gd name="connsiteX25" fmla="*/ 332874 w 1868906"/>
              <a:gd name="connsiteY25" fmla="*/ 589547 h 1760621"/>
              <a:gd name="connsiteX26" fmla="*/ 276726 w 1868906"/>
              <a:gd name="connsiteY26" fmla="*/ 561473 h 1760621"/>
              <a:gd name="connsiteX27" fmla="*/ 256674 w 1868906"/>
              <a:gd name="connsiteY27" fmla="*/ 521368 h 1760621"/>
              <a:gd name="connsiteX28" fmla="*/ 292768 w 1868906"/>
              <a:gd name="connsiteY28" fmla="*/ 553452 h 1760621"/>
              <a:gd name="connsiteX29" fmla="*/ 328863 w 1868906"/>
              <a:gd name="connsiteY29" fmla="*/ 541421 h 1760621"/>
              <a:gd name="connsiteX30" fmla="*/ 356937 w 1868906"/>
              <a:gd name="connsiteY30" fmla="*/ 569494 h 1760621"/>
              <a:gd name="connsiteX31" fmla="*/ 397042 w 1868906"/>
              <a:gd name="connsiteY31" fmla="*/ 569494 h 1760621"/>
              <a:gd name="connsiteX32" fmla="*/ 449179 w 1868906"/>
              <a:gd name="connsiteY32" fmla="*/ 549442 h 1760621"/>
              <a:gd name="connsiteX33" fmla="*/ 453189 w 1868906"/>
              <a:gd name="connsiteY33" fmla="*/ 597568 h 1760621"/>
              <a:gd name="connsiteX34" fmla="*/ 469232 w 1868906"/>
              <a:gd name="connsiteY34" fmla="*/ 613610 h 1760621"/>
              <a:gd name="connsiteX35" fmla="*/ 521368 w 1868906"/>
              <a:gd name="connsiteY35" fmla="*/ 617621 h 1760621"/>
              <a:gd name="connsiteX36" fmla="*/ 513347 w 1868906"/>
              <a:gd name="connsiteY36" fmla="*/ 637673 h 1760621"/>
              <a:gd name="connsiteX37" fmla="*/ 453189 w 1868906"/>
              <a:gd name="connsiteY37" fmla="*/ 637673 h 1760621"/>
              <a:gd name="connsiteX38" fmla="*/ 409074 w 1868906"/>
              <a:gd name="connsiteY38" fmla="*/ 629652 h 1760621"/>
              <a:gd name="connsiteX39" fmla="*/ 324853 w 1868906"/>
              <a:gd name="connsiteY39" fmla="*/ 725905 h 1760621"/>
              <a:gd name="connsiteX40" fmla="*/ 56147 w 1868906"/>
              <a:gd name="connsiteY40" fmla="*/ 1291389 h 1760621"/>
              <a:gd name="connsiteX41" fmla="*/ 108284 w 1868906"/>
              <a:gd name="connsiteY41" fmla="*/ 1471863 h 1760621"/>
              <a:gd name="connsiteX42" fmla="*/ 184484 w 1868906"/>
              <a:gd name="connsiteY42" fmla="*/ 1640305 h 1760621"/>
              <a:gd name="connsiteX43" fmla="*/ 284747 w 1868906"/>
              <a:gd name="connsiteY43" fmla="*/ 1740568 h 1760621"/>
              <a:gd name="connsiteX44" fmla="*/ 360947 w 1868906"/>
              <a:gd name="connsiteY44" fmla="*/ 1752600 h 1760621"/>
              <a:gd name="connsiteX45" fmla="*/ 1303421 w 1868906"/>
              <a:gd name="connsiteY45" fmla="*/ 1760621 h 1760621"/>
              <a:gd name="connsiteX46" fmla="*/ 1427747 w 1868906"/>
              <a:gd name="connsiteY46" fmla="*/ 1556084 h 1760621"/>
              <a:gd name="connsiteX47" fmla="*/ 1407695 w 1868906"/>
              <a:gd name="connsiteY47" fmla="*/ 1499936 h 1760621"/>
              <a:gd name="connsiteX48" fmla="*/ 1431758 w 1868906"/>
              <a:gd name="connsiteY48" fmla="*/ 1403684 h 1760621"/>
              <a:gd name="connsiteX49" fmla="*/ 1407695 w 1868906"/>
              <a:gd name="connsiteY49" fmla="*/ 1359568 h 1760621"/>
              <a:gd name="connsiteX50" fmla="*/ 1511968 w 1868906"/>
              <a:gd name="connsiteY50" fmla="*/ 1323473 h 1760621"/>
              <a:gd name="connsiteX51" fmla="*/ 1544053 w 1868906"/>
              <a:gd name="connsiteY51" fmla="*/ 1187115 h 1760621"/>
              <a:gd name="connsiteX52" fmla="*/ 1487905 w 1868906"/>
              <a:gd name="connsiteY52" fmla="*/ 1143000 h 1760621"/>
              <a:gd name="connsiteX53" fmla="*/ 1495926 w 1868906"/>
              <a:gd name="connsiteY53" fmla="*/ 1082842 h 1760621"/>
              <a:gd name="connsiteX54" fmla="*/ 1592179 w 1868906"/>
              <a:gd name="connsiteY54" fmla="*/ 1050758 h 1760621"/>
              <a:gd name="connsiteX55" fmla="*/ 1716505 w 1868906"/>
              <a:gd name="connsiteY55" fmla="*/ 894347 h 1760621"/>
              <a:gd name="connsiteX56" fmla="*/ 1700463 w 1868906"/>
              <a:gd name="connsiteY56" fmla="*/ 798094 h 1760621"/>
              <a:gd name="connsiteX57" fmla="*/ 1816768 w 1868906"/>
              <a:gd name="connsiteY57" fmla="*/ 677779 h 1760621"/>
              <a:gd name="connsiteX58" fmla="*/ 1868906 w 1868906"/>
              <a:gd name="connsiteY58" fmla="*/ 521368 h 1760621"/>
              <a:gd name="connsiteX59" fmla="*/ 1822100 w 1868906"/>
              <a:gd name="connsiteY59" fmla="*/ 481309 h 1760621"/>
              <a:gd name="connsiteX60" fmla="*/ 1752600 w 1868906"/>
              <a:gd name="connsiteY60" fmla="*/ 449179 h 1760621"/>
              <a:gd name="connsiteX61" fmla="*/ 1656347 w 1868906"/>
              <a:gd name="connsiteY61" fmla="*/ 417094 h 1760621"/>
              <a:gd name="connsiteX62" fmla="*/ 1580147 w 1868906"/>
              <a:gd name="connsiteY62" fmla="*/ 429126 h 1760621"/>
              <a:gd name="connsiteX63" fmla="*/ 1524000 w 1868906"/>
              <a:gd name="connsiteY63" fmla="*/ 489284 h 1760621"/>
              <a:gd name="connsiteX64" fmla="*/ 1524000 w 1868906"/>
              <a:gd name="connsiteY64" fmla="*/ 537410 h 1760621"/>
              <a:gd name="connsiteX65" fmla="*/ 1536032 w 1868906"/>
              <a:gd name="connsiteY65" fmla="*/ 549442 h 1760621"/>
              <a:gd name="connsiteX66" fmla="*/ 1503947 w 1868906"/>
              <a:gd name="connsiteY66" fmla="*/ 557463 h 1760621"/>
              <a:gd name="connsiteX67" fmla="*/ 1483895 w 1868906"/>
              <a:gd name="connsiteY67" fmla="*/ 545431 h 1760621"/>
              <a:gd name="connsiteX68" fmla="*/ 1371600 w 1868906"/>
              <a:gd name="connsiteY68" fmla="*/ 697831 h 1760621"/>
              <a:gd name="connsiteX69" fmla="*/ 1395663 w 1868906"/>
              <a:gd name="connsiteY69" fmla="*/ 593558 h 1760621"/>
              <a:gd name="connsiteX70" fmla="*/ 1155032 w 1868906"/>
              <a:gd name="connsiteY70" fmla="*/ 605589 h 1760621"/>
              <a:gd name="connsiteX71" fmla="*/ 1471863 w 1868906"/>
              <a:gd name="connsiteY71" fmla="*/ 533400 h 1760621"/>
              <a:gd name="connsiteX72" fmla="*/ 1524000 w 1868906"/>
              <a:gd name="connsiteY72" fmla="*/ 376989 h 1760621"/>
              <a:gd name="connsiteX73" fmla="*/ 1447800 w 1868906"/>
              <a:gd name="connsiteY73" fmla="*/ 352926 h 1760621"/>
              <a:gd name="connsiteX74" fmla="*/ 1251284 w 1868906"/>
              <a:gd name="connsiteY74" fmla="*/ 372979 h 1760621"/>
              <a:gd name="connsiteX75" fmla="*/ 1207168 w 1868906"/>
              <a:gd name="connsiteY75" fmla="*/ 501315 h 1760621"/>
              <a:gd name="connsiteX76" fmla="*/ 1167063 w 1868906"/>
              <a:gd name="connsiteY76" fmla="*/ 485273 h 1760621"/>
              <a:gd name="connsiteX77" fmla="*/ 986589 w 1868906"/>
              <a:gd name="connsiteY77" fmla="*/ 577515 h 1760621"/>
              <a:gd name="connsiteX78" fmla="*/ 966537 w 1868906"/>
              <a:gd name="connsiteY78" fmla="*/ 697831 h 1760621"/>
              <a:gd name="connsiteX79" fmla="*/ 946484 w 1868906"/>
              <a:gd name="connsiteY79" fmla="*/ 625642 h 1760621"/>
              <a:gd name="connsiteX80" fmla="*/ 970547 w 1868906"/>
              <a:gd name="connsiteY80" fmla="*/ 561473 h 1760621"/>
              <a:gd name="connsiteX81" fmla="*/ 830179 w 1868906"/>
              <a:gd name="connsiteY81" fmla="*/ 601579 h 1760621"/>
              <a:gd name="connsiteX82" fmla="*/ 962526 w 1868906"/>
              <a:gd name="connsiteY82" fmla="*/ 537410 h 1760621"/>
              <a:gd name="connsiteX83" fmla="*/ 946484 w 1868906"/>
              <a:gd name="connsiteY83" fmla="*/ 469231 h 1760621"/>
              <a:gd name="connsiteX84" fmla="*/ 922421 w 1868906"/>
              <a:gd name="connsiteY84" fmla="*/ 449179 h 1760621"/>
              <a:gd name="connsiteX85" fmla="*/ 918410 w 1868906"/>
              <a:gd name="connsiteY85" fmla="*/ 397042 h 1760621"/>
              <a:gd name="connsiteX86" fmla="*/ 830179 w 1868906"/>
              <a:gd name="connsiteY86" fmla="*/ 356936 h 1760621"/>
              <a:gd name="connsiteX87" fmla="*/ 818147 w 1868906"/>
              <a:gd name="connsiteY87" fmla="*/ 252663 h 1760621"/>
              <a:gd name="connsiteX88" fmla="*/ 774032 w 1868906"/>
              <a:gd name="connsiteY88" fmla="*/ 224589 h 1760621"/>
              <a:gd name="connsiteX89" fmla="*/ 737937 w 1868906"/>
              <a:gd name="connsiteY89" fmla="*/ 164431 h 1760621"/>
              <a:gd name="connsiteX90" fmla="*/ 605589 w 1868906"/>
              <a:gd name="connsiteY90" fmla="*/ 116305 h 1760621"/>
              <a:gd name="connsiteX91" fmla="*/ 589547 w 1868906"/>
              <a:gd name="connsiteY91" fmla="*/ 12031 h 1760621"/>
              <a:gd name="connsiteX0" fmla="*/ 589547 w 1868906"/>
              <a:gd name="connsiteY0" fmla="*/ 12031 h 1760621"/>
              <a:gd name="connsiteX1" fmla="*/ 537410 w 1868906"/>
              <a:gd name="connsiteY1" fmla="*/ 0 h 1760621"/>
              <a:gd name="connsiteX2" fmla="*/ 477253 w 1868906"/>
              <a:gd name="connsiteY2" fmla="*/ 16042 h 1760621"/>
              <a:gd name="connsiteX3" fmla="*/ 437147 w 1868906"/>
              <a:gd name="connsiteY3" fmla="*/ 4010 h 1760621"/>
              <a:gd name="connsiteX4" fmla="*/ 449179 w 1868906"/>
              <a:gd name="connsiteY4" fmla="*/ 52136 h 1760621"/>
              <a:gd name="connsiteX5" fmla="*/ 429126 w 1868906"/>
              <a:gd name="connsiteY5" fmla="*/ 84221 h 1760621"/>
              <a:gd name="connsiteX6" fmla="*/ 344905 w 1868906"/>
              <a:gd name="connsiteY6" fmla="*/ 80210 h 1760621"/>
              <a:gd name="connsiteX7" fmla="*/ 316832 w 1868906"/>
              <a:gd name="connsiteY7" fmla="*/ 100263 h 1760621"/>
              <a:gd name="connsiteX8" fmla="*/ 268705 w 1868906"/>
              <a:gd name="connsiteY8" fmla="*/ 104273 h 1760621"/>
              <a:gd name="connsiteX9" fmla="*/ 216568 w 1868906"/>
              <a:gd name="connsiteY9" fmla="*/ 68179 h 1760621"/>
              <a:gd name="connsiteX10" fmla="*/ 204537 w 1868906"/>
              <a:gd name="connsiteY10" fmla="*/ 100263 h 1760621"/>
              <a:gd name="connsiteX11" fmla="*/ 128337 w 1868906"/>
              <a:gd name="connsiteY11" fmla="*/ 128336 h 1760621"/>
              <a:gd name="connsiteX12" fmla="*/ 100263 w 1868906"/>
              <a:gd name="connsiteY12" fmla="*/ 124326 h 1760621"/>
              <a:gd name="connsiteX13" fmla="*/ 60158 w 1868906"/>
              <a:gd name="connsiteY13" fmla="*/ 140368 h 1760621"/>
              <a:gd name="connsiteX14" fmla="*/ 68179 w 1868906"/>
              <a:gd name="connsiteY14" fmla="*/ 168442 h 1760621"/>
              <a:gd name="connsiteX15" fmla="*/ 44116 w 1868906"/>
              <a:gd name="connsiteY15" fmla="*/ 184484 h 1760621"/>
              <a:gd name="connsiteX16" fmla="*/ 0 w 1868906"/>
              <a:gd name="connsiteY16" fmla="*/ 176463 h 1760621"/>
              <a:gd name="connsiteX17" fmla="*/ 36095 w 1868906"/>
              <a:gd name="connsiteY17" fmla="*/ 429126 h 1760621"/>
              <a:gd name="connsiteX18" fmla="*/ 100263 w 1868906"/>
              <a:gd name="connsiteY18" fmla="*/ 485273 h 1760621"/>
              <a:gd name="connsiteX19" fmla="*/ 132347 w 1868906"/>
              <a:gd name="connsiteY19" fmla="*/ 573505 h 1760621"/>
              <a:gd name="connsiteX20" fmla="*/ 268705 w 1868906"/>
              <a:gd name="connsiteY20" fmla="*/ 589547 h 1760621"/>
              <a:gd name="connsiteX21" fmla="*/ 308810 w 1868906"/>
              <a:gd name="connsiteY21" fmla="*/ 633663 h 1760621"/>
              <a:gd name="connsiteX22" fmla="*/ 372979 w 1868906"/>
              <a:gd name="connsiteY22" fmla="*/ 601579 h 1760621"/>
              <a:gd name="connsiteX23" fmla="*/ 417095 w 1868906"/>
              <a:gd name="connsiteY23" fmla="*/ 597568 h 1760621"/>
              <a:gd name="connsiteX24" fmla="*/ 389021 w 1868906"/>
              <a:gd name="connsiteY24" fmla="*/ 593558 h 1760621"/>
              <a:gd name="connsiteX25" fmla="*/ 332874 w 1868906"/>
              <a:gd name="connsiteY25" fmla="*/ 589547 h 1760621"/>
              <a:gd name="connsiteX26" fmla="*/ 276726 w 1868906"/>
              <a:gd name="connsiteY26" fmla="*/ 561473 h 1760621"/>
              <a:gd name="connsiteX27" fmla="*/ 256674 w 1868906"/>
              <a:gd name="connsiteY27" fmla="*/ 521368 h 1760621"/>
              <a:gd name="connsiteX28" fmla="*/ 292768 w 1868906"/>
              <a:gd name="connsiteY28" fmla="*/ 553452 h 1760621"/>
              <a:gd name="connsiteX29" fmla="*/ 328863 w 1868906"/>
              <a:gd name="connsiteY29" fmla="*/ 541421 h 1760621"/>
              <a:gd name="connsiteX30" fmla="*/ 356937 w 1868906"/>
              <a:gd name="connsiteY30" fmla="*/ 569494 h 1760621"/>
              <a:gd name="connsiteX31" fmla="*/ 397042 w 1868906"/>
              <a:gd name="connsiteY31" fmla="*/ 569494 h 1760621"/>
              <a:gd name="connsiteX32" fmla="*/ 449179 w 1868906"/>
              <a:gd name="connsiteY32" fmla="*/ 549442 h 1760621"/>
              <a:gd name="connsiteX33" fmla="*/ 453189 w 1868906"/>
              <a:gd name="connsiteY33" fmla="*/ 597568 h 1760621"/>
              <a:gd name="connsiteX34" fmla="*/ 469232 w 1868906"/>
              <a:gd name="connsiteY34" fmla="*/ 613610 h 1760621"/>
              <a:gd name="connsiteX35" fmla="*/ 521368 w 1868906"/>
              <a:gd name="connsiteY35" fmla="*/ 617621 h 1760621"/>
              <a:gd name="connsiteX36" fmla="*/ 513347 w 1868906"/>
              <a:gd name="connsiteY36" fmla="*/ 637673 h 1760621"/>
              <a:gd name="connsiteX37" fmla="*/ 453189 w 1868906"/>
              <a:gd name="connsiteY37" fmla="*/ 637673 h 1760621"/>
              <a:gd name="connsiteX38" fmla="*/ 409074 w 1868906"/>
              <a:gd name="connsiteY38" fmla="*/ 629652 h 1760621"/>
              <a:gd name="connsiteX39" fmla="*/ 324853 w 1868906"/>
              <a:gd name="connsiteY39" fmla="*/ 725905 h 1760621"/>
              <a:gd name="connsiteX40" fmla="*/ 56147 w 1868906"/>
              <a:gd name="connsiteY40" fmla="*/ 1291389 h 1760621"/>
              <a:gd name="connsiteX41" fmla="*/ 108284 w 1868906"/>
              <a:gd name="connsiteY41" fmla="*/ 1471863 h 1760621"/>
              <a:gd name="connsiteX42" fmla="*/ 184484 w 1868906"/>
              <a:gd name="connsiteY42" fmla="*/ 1640305 h 1760621"/>
              <a:gd name="connsiteX43" fmla="*/ 284747 w 1868906"/>
              <a:gd name="connsiteY43" fmla="*/ 1740568 h 1760621"/>
              <a:gd name="connsiteX44" fmla="*/ 360947 w 1868906"/>
              <a:gd name="connsiteY44" fmla="*/ 1752600 h 1760621"/>
              <a:gd name="connsiteX45" fmla="*/ 1303421 w 1868906"/>
              <a:gd name="connsiteY45" fmla="*/ 1760621 h 1760621"/>
              <a:gd name="connsiteX46" fmla="*/ 1427747 w 1868906"/>
              <a:gd name="connsiteY46" fmla="*/ 1556084 h 1760621"/>
              <a:gd name="connsiteX47" fmla="*/ 1407695 w 1868906"/>
              <a:gd name="connsiteY47" fmla="*/ 1499936 h 1760621"/>
              <a:gd name="connsiteX48" fmla="*/ 1431758 w 1868906"/>
              <a:gd name="connsiteY48" fmla="*/ 1403684 h 1760621"/>
              <a:gd name="connsiteX49" fmla="*/ 1407695 w 1868906"/>
              <a:gd name="connsiteY49" fmla="*/ 1359568 h 1760621"/>
              <a:gd name="connsiteX50" fmla="*/ 1511968 w 1868906"/>
              <a:gd name="connsiteY50" fmla="*/ 1323473 h 1760621"/>
              <a:gd name="connsiteX51" fmla="*/ 1544053 w 1868906"/>
              <a:gd name="connsiteY51" fmla="*/ 1187115 h 1760621"/>
              <a:gd name="connsiteX52" fmla="*/ 1487905 w 1868906"/>
              <a:gd name="connsiteY52" fmla="*/ 1143000 h 1760621"/>
              <a:gd name="connsiteX53" fmla="*/ 1495926 w 1868906"/>
              <a:gd name="connsiteY53" fmla="*/ 1082842 h 1760621"/>
              <a:gd name="connsiteX54" fmla="*/ 1592179 w 1868906"/>
              <a:gd name="connsiteY54" fmla="*/ 1050758 h 1760621"/>
              <a:gd name="connsiteX55" fmla="*/ 1716505 w 1868906"/>
              <a:gd name="connsiteY55" fmla="*/ 894347 h 1760621"/>
              <a:gd name="connsiteX56" fmla="*/ 1700463 w 1868906"/>
              <a:gd name="connsiteY56" fmla="*/ 798094 h 1760621"/>
              <a:gd name="connsiteX57" fmla="*/ 1816768 w 1868906"/>
              <a:gd name="connsiteY57" fmla="*/ 677779 h 1760621"/>
              <a:gd name="connsiteX58" fmla="*/ 1868906 w 1868906"/>
              <a:gd name="connsiteY58" fmla="*/ 521368 h 1760621"/>
              <a:gd name="connsiteX59" fmla="*/ 1822100 w 1868906"/>
              <a:gd name="connsiteY59" fmla="*/ 481309 h 1760621"/>
              <a:gd name="connsiteX60" fmla="*/ 1843930 w 1868906"/>
              <a:gd name="connsiteY60" fmla="*/ 501350 h 1760621"/>
              <a:gd name="connsiteX61" fmla="*/ 1752600 w 1868906"/>
              <a:gd name="connsiteY61" fmla="*/ 449179 h 1760621"/>
              <a:gd name="connsiteX62" fmla="*/ 1656347 w 1868906"/>
              <a:gd name="connsiteY62" fmla="*/ 417094 h 1760621"/>
              <a:gd name="connsiteX63" fmla="*/ 1580147 w 1868906"/>
              <a:gd name="connsiteY63" fmla="*/ 429126 h 1760621"/>
              <a:gd name="connsiteX64" fmla="*/ 1524000 w 1868906"/>
              <a:gd name="connsiteY64" fmla="*/ 489284 h 1760621"/>
              <a:gd name="connsiteX65" fmla="*/ 1524000 w 1868906"/>
              <a:gd name="connsiteY65" fmla="*/ 537410 h 1760621"/>
              <a:gd name="connsiteX66" fmla="*/ 1536032 w 1868906"/>
              <a:gd name="connsiteY66" fmla="*/ 549442 h 1760621"/>
              <a:gd name="connsiteX67" fmla="*/ 1503947 w 1868906"/>
              <a:gd name="connsiteY67" fmla="*/ 557463 h 1760621"/>
              <a:gd name="connsiteX68" fmla="*/ 1483895 w 1868906"/>
              <a:gd name="connsiteY68" fmla="*/ 545431 h 1760621"/>
              <a:gd name="connsiteX69" fmla="*/ 1371600 w 1868906"/>
              <a:gd name="connsiteY69" fmla="*/ 697831 h 1760621"/>
              <a:gd name="connsiteX70" fmla="*/ 1395663 w 1868906"/>
              <a:gd name="connsiteY70" fmla="*/ 593558 h 1760621"/>
              <a:gd name="connsiteX71" fmla="*/ 1155032 w 1868906"/>
              <a:gd name="connsiteY71" fmla="*/ 605589 h 1760621"/>
              <a:gd name="connsiteX72" fmla="*/ 1471863 w 1868906"/>
              <a:gd name="connsiteY72" fmla="*/ 533400 h 1760621"/>
              <a:gd name="connsiteX73" fmla="*/ 1524000 w 1868906"/>
              <a:gd name="connsiteY73" fmla="*/ 376989 h 1760621"/>
              <a:gd name="connsiteX74" fmla="*/ 1447800 w 1868906"/>
              <a:gd name="connsiteY74" fmla="*/ 352926 h 1760621"/>
              <a:gd name="connsiteX75" fmla="*/ 1251284 w 1868906"/>
              <a:gd name="connsiteY75" fmla="*/ 372979 h 1760621"/>
              <a:gd name="connsiteX76" fmla="*/ 1207168 w 1868906"/>
              <a:gd name="connsiteY76" fmla="*/ 501315 h 1760621"/>
              <a:gd name="connsiteX77" fmla="*/ 1167063 w 1868906"/>
              <a:gd name="connsiteY77" fmla="*/ 485273 h 1760621"/>
              <a:gd name="connsiteX78" fmla="*/ 986589 w 1868906"/>
              <a:gd name="connsiteY78" fmla="*/ 577515 h 1760621"/>
              <a:gd name="connsiteX79" fmla="*/ 966537 w 1868906"/>
              <a:gd name="connsiteY79" fmla="*/ 697831 h 1760621"/>
              <a:gd name="connsiteX80" fmla="*/ 946484 w 1868906"/>
              <a:gd name="connsiteY80" fmla="*/ 625642 h 1760621"/>
              <a:gd name="connsiteX81" fmla="*/ 970547 w 1868906"/>
              <a:gd name="connsiteY81" fmla="*/ 561473 h 1760621"/>
              <a:gd name="connsiteX82" fmla="*/ 830179 w 1868906"/>
              <a:gd name="connsiteY82" fmla="*/ 601579 h 1760621"/>
              <a:gd name="connsiteX83" fmla="*/ 962526 w 1868906"/>
              <a:gd name="connsiteY83" fmla="*/ 537410 h 1760621"/>
              <a:gd name="connsiteX84" fmla="*/ 946484 w 1868906"/>
              <a:gd name="connsiteY84" fmla="*/ 469231 h 1760621"/>
              <a:gd name="connsiteX85" fmla="*/ 922421 w 1868906"/>
              <a:gd name="connsiteY85" fmla="*/ 449179 h 1760621"/>
              <a:gd name="connsiteX86" fmla="*/ 918410 w 1868906"/>
              <a:gd name="connsiteY86" fmla="*/ 397042 h 1760621"/>
              <a:gd name="connsiteX87" fmla="*/ 830179 w 1868906"/>
              <a:gd name="connsiteY87" fmla="*/ 356936 h 1760621"/>
              <a:gd name="connsiteX88" fmla="*/ 818147 w 1868906"/>
              <a:gd name="connsiteY88" fmla="*/ 252663 h 1760621"/>
              <a:gd name="connsiteX89" fmla="*/ 774032 w 1868906"/>
              <a:gd name="connsiteY89" fmla="*/ 224589 h 1760621"/>
              <a:gd name="connsiteX90" fmla="*/ 737937 w 1868906"/>
              <a:gd name="connsiteY90" fmla="*/ 164431 h 1760621"/>
              <a:gd name="connsiteX91" fmla="*/ 605589 w 1868906"/>
              <a:gd name="connsiteY91" fmla="*/ 116305 h 1760621"/>
              <a:gd name="connsiteX92" fmla="*/ 589547 w 1868906"/>
              <a:gd name="connsiteY92" fmla="*/ 12031 h 1760621"/>
              <a:gd name="connsiteX0" fmla="*/ 589547 w 1868906"/>
              <a:gd name="connsiteY0" fmla="*/ 12031 h 1760621"/>
              <a:gd name="connsiteX1" fmla="*/ 537410 w 1868906"/>
              <a:gd name="connsiteY1" fmla="*/ 0 h 1760621"/>
              <a:gd name="connsiteX2" fmla="*/ 477253 w 1868906"/>
              <a:gd name="connsiteY2" fmla="*/ 16042 h 1760621"/>
              <a:gd name="connsiteX3" fmla="*/ 437147 w 1868906"/>
              <a:gd name="connsiteY3" fmla="*/ 4010 h 1760621"/>
              <a:gd name="connsiteX4" fmla="*/ 449179 w 1868906"/>
              <a:gd name="connsiteY4" fmla="*/ 52136 h 1760621"/>
              <a:gd name="connsiteX5" fmla="*/ 429126 w 1868906"/>
              <a:gd name="connsiteY5" fmla="*/ 84221 h 1760621"/>
              <a:gd name="connsiteX6" fmla="*/ 344905 w 1868906"/>
              <a:gd name="connsiteY6" fmla="*/ 80210 h 1760621"/>
              <a:gd name="connsiteX7" fmla="*/ 316832 w 1868906"/>
              <a:gd name="connsiteY7" fmla="*/ 100263 h 1760621"/>
              <a:gd name="connsiteX8" fmla="*/ 268705 w 1868906"/>
              <a:gd name="connsiteY8" fmla="*/ 104273 h 1760621"/>
              <a:gd name="connsiteX9" fmla="*/ 216568 w 1868906"/>
              <a:gd name="connsiteY9" fmla="*/ 68179 h 1760621"/>
              <a:gd name="connsiteX10" fmla="*/ 204537 w 1868906"/>
              <a:gd name="connsiteY10" fmla="*/ 100263 h 1760621"/>
              <a:gd name="connsiteX11" fmla="*/ 128337 w 1868906"/>
              <a:gd name="connsiteY11" fmla="*/ 128336 h 1760621"/>
              <a:gd name="connsiteX12" fmla="*/ 100263 w 1868906"/>
              <a:gd name="connsiteY12" fmla="*/ 124326 h 1760621"/>
              <a:gd name="connsiteX13" fmla="*/ 60158 w 1868906"/>
              <a:gd name="connsiteY13" fmla="*/ 140368 h 1760621"/>
              <a:gd name="connsiteX14" fmla="*/ 68179 w 1868906"/>
              <a:gd name="connsiteY14" fmla="*/ 168442 h 1760621"/>
              <a:gd name="connsiteX15" fmla="*/ 44116 w 1868906"/>
              <a:gd name="connsiteY15" fmla="*/ 184484 h 1760621"/>
              <a:gd name="connsiteX16" fmla="*/ 0 w 1868906"/>
              <a:gd name="connsiteY16" fmla="*/ 176463 h 1760621"/>
              <a:gd name="connsiteX17" fmla="*/ 36095 w 1868906"/>
              <a:gd name="connsiteY17" fmla="*/ 429126 h 1760621"/>
              <a:gd name="connsiteX18" fmla="*/ 100263 w 1868906"/>
              <a:gd name="connsiteY18" fmla="*/ 485273 h 1760621"/>
              <a:gd name="connsiteX19" fmla="*/ 132347 w 1868906"/>
              <a:gd name="connsiteY19" fmla="*/ 573505 h 1760621"/>
              <a:gd name="connsiteX20" fmla="*/ 268705 w 1868906"/>
              <a:gd name="connsiteY20" fmla="*/ 589547 h 1760621"/>
              <a:gd name="connsiteX21" fmla="*/ 308810 w 1868906"/>
              <a:gd name="connsiteY21" fmla="*/ 633663 h 1760621"/>
              <a:gd name="connsiteX22" fmla="*/ 372979 w 1868906"/>
              <a:gd name="connsiteY22" fmla="*/ 601579 h 1760621"/>
              <a:gd name="connsiteX23" fmla="*/ 417095 w 1868906"/>
              <a:gd name="connsiteY23" fmla="*/ 597568 h 1760621"/>
              <a:gd name="connsiteX24" fmla="*/ 389021 w 1868906"/>
              <a:gd name="connsiteY24" fmla="*/ 593558 h 1760621"/>
              <a:gd name="connsiteX25" fmla="*/ 332874 w 1868906"/>
              <a:gd name="connsiteY25" fmla="*/ 589547 h 1760621"/>
              <a:gd name="connsiteX26" fmla="*/ 276726 w 1868906"/>
              <a:gd name="connsiteY26" fmla="*/ 561473 h 1760621"/>
              <a:gd name="connsiteX27" fmla="*/ 256674 w 1868906"/>
              <a:gd name="connsiteY27" fmla="*/ 521368 h 1760621"/>
              <a:gd name="connsiteX28" fmla="*/ 292768 w 1868906"/>
              <a:gd name="connsiteY28" fmla="*/ 553452 h 1760621"/>
              <a:gd name="connsiteX29" fmla="*/ 328863 w 1868906"/>
              <a:gd name="connsiteY29" fmla="*/ 541421 h 1760621"/>
              <a:gd name="connsiteX30" fmla="*/ 356937 w 1868906"/>
              <a:gd name="connsiteY30" fmla="*/ 569494 h 1760621"/>
              <a:gd name="connsiteX31" fmla="*/ 397042 w 1868906"/>
              <a:gd name="connsiteY31" fmla="*/ 569494 h 1760621"/>
              <a:gd name="connsiteX32" fmla="*/ 449179 w 1868906"/>
              <a:gd name="connsiteY32" fmla="*/ 549442 h 1760621"/>
              <a:gd name="connsiteX33" fmla="*/ 453189 w 1868906"/>
              <a:gd name="connsiteY33" fmla="*/ 597568 h 1760621"/>
              <a:gd name="connsiteX34" fmla="*/ 469232 w 1868906"/>
              <a:gd name="connsiteY34" fmla="*/ 613610 h 1760621"/>
              <a:gd name="connsiteX35" fmla="*/ 521368 w 1868906"/>
              <a:gd name="connsiteY35" fmla="*/ 617621 h 1760621"/>
              <a:gd name="connsiteX36" fmla="*/ 513347 w 1868906"/>
              <a:gd name="connsiteY36" fmla="*/ 637673 h 1760621"/>
              <a:gd name="connsiteX37" fmla="*/ 453189 w 1868906"/>
              <a:gd name="connsiteY37" fmla="*/ 637673 h 1760621"/>
              <a:gd name="connsiteX38" fmla="*/ 409074 w 1868906"/>
              <a:gd name="connsiteY38" fmla="*/ 629652 h 1760621"/>
              <a:gd name="connsiteX39" fmla="*/ 324853 w 1868906"/>
              <a:gd name="connsiteY39" fmla="*/ 725905 h 1760621"/>
              <a:gd name="connsiteX40" fmla="*/ 56147 w 1868906"/>
              <a:gd name="connsiteY40" fmla="*/ 1291389 h 1760621"/>
              <a:gd name="connsiteX41" fmla="*/ 108284 w 1868906"/>
              <a:gd name="connsiteY41" fmla="*/ 1471863 h 1760621"/>
              <a:gd name="connsiteX42" fmla="*/ 184484 w 1868906"/>
              <a:gd name="connsiteY42" fmla="*/ 1640305 h 1760621"/>
              <a:gd name="connsiteX43" fmla="*/ 284747 w 1868906"/>
              <a:gd name="connsiteY43" fmla="*/ 1740568 h 1760621"/>
              <a:gd name="connsiteX44" fmla="*/ 360947 w 1868906"/>
              <a:gd name="connsiteY44" fmla="*/ 1752600 h 1760621"/>
              <a:gd name="connsiteX45" fmla="*/ 1303421 w 1868906"/>
              <a:gd name="connsiteY45" fmla="*/ 1760621 h 1760621"/>
              <a:gd name="connsiteX46" fmla="*/ 1427747 w 1868906"/>
              <a:gd name="connsiteY46" fmla="*/ 1556084 h 1760621"/>
              <a:gd name="connsiteX47" fmla="*/ 1407695 w 1868906"/>
              <a:gd name="connsiteY47" fmla="*/ 1499936 h 1760621"/>
              <a:gd name="connsiteX48" fmla="*/ 1431758 w 1868906"/>
              <a:gd name="connsiteY48" fmla="*/ 1403684 h 1760621"/>
              <a:gd name="connsiteX49" fmla="*/ 1407695 w 1868906"/>
              <a:gd name="connsiteY49" fmla="*/ 1359568 h 1760621"/>
              <a:gd name="connsiteX50" fmla="*/ 1511968 w 1868906"/>
              <a:gd name="connsiteY50" fmla="*/ 1323473 h 1760621"/>
              <a:gd name="connsiteX51" fmla="*/ 1544053 w 1868906"/>
              <a:gd name="connsiteY51" fmla="*/ 1187115 h 1760621"/>
              <a:gd name="connsiteX52" fmla="*/ 1487905 w 1868906"/>
              <a:gd name="connsiteY52" fmla="*/ 1143000 h 1760621"/>
              <a:gd name="connsiteX53" fmla="*/ 1495926 w 1868906"/>
              <a:gd name="connsiteY53" fmla="*/ 1082842 h 1760621"/>
              <a:gd name="connsiteX54" fmla="*/ 1592179 w 1868906"/>
              <a:gd name="connsiteY54" fmla="*/ 1050758 h 1760621"/>
              <a:gd name="connsiteX55" fmla="*/ 1716505 w 1868906"/>
              <a:gd name="connsiteY55" fmla="*/ 894347 h 1760621"/>
              <a:gd name="connsiteX56" fmla="*/ 1700463 w 1868906"/>
              <a:gd name="connsiteY56" fmla="*/ 798094 h 1760621"/>
              <a:gd name="connsiteX57" fmla="*/ 1816768 w 1868906"/>
              <a:gd name="connsiteY57" fmla="*/ 677779 h 1760621"/>
              <a:gd name="connsiteX58" fmla="*/ 1868906 w 1868906"/>
              <a:gd name="connsiteY58" fmla="*/ 521368 h 1760621"/>
              <a:gd name="connsiteX59" fmla="*/ 1822100 w 1868906"/>
              <a:gd name="connsiteY59" fmla="*/ 481309 h 1760621"/>
              <a:gd name="connsiteX60" fmla="*/ 1854594 w 1868906"/>
              <a:gd name="connsiteY60" fmla="*/ 485354 h 1760621"/>
              <a:gd name="connsiteX61" fmla="*/ 1752600 w 1868906"/>
              <a:gd name="connsiteY61" fmla="*/ 449179 h 1760621"/>
              <a:gd name="connsiteX62" fmla="*/ 1656347 w 1868906"/>
              <a:gd name="connsiteY62" fmla="*/ 417094 h 1760621"/>
              <a:gd name="connsiteX63" fmla="*/ 1580147 w 1868906"/>
              <a:gd name="connsiteY63" fmla="*/ 429126 h 1760621"/>
              <a:gd name="connsiteX64" fmla="*/ 1524000 w 1868906"/>
              <a:gd name="connsiteY64" fmla="*/ 489284 h 1760621"/>
              <a:gd name="connsiteX65" fmla="*/ 1524000 w 1868906"/>
              <a:gd name="connsiteY65" fmla="*/ 537410 h 1760621"/>
              <a:gd name="connsiteX66" fmla="*/ 1536032 w 1868906"/>
              <a:gd name="connsiteY66" fmla="*/ 549442 h 1760621"/>
              <a:gd name="connsiteX67" fmla="*/ 1503947 w 1868906"/>
              <a:gd name="connsiteY67" fmla="*/ 557463 h 1760621"/>
              <a:gd name="connsiteX68" fmla="*/ 1483895 w 1868906"/>
              <a:gd name="connsiteY68" fmla="*/ 545431 h 1760621"/>
              <a:gd name="connsiteX69" fmla="*/ 1371600 w 1868906"/>
              <a:gd name="connsiteY69" fmla="*/ 697831 h 1760621"/>
              <a:gd name="connsiteX70" fmla="*/ 1395663 w 1868906"/>
              <a:gd name="connsiteY70" fmla="*/ 593558 h 1760621"/>
              <a:gd name="connsiteX71" fmla="*/ 1155032 w 1868906"/>
              <a:gd name="connsiteY71" fmla="*/ 605589 h 1760621"/>
              <a:gd name="connsiteX72" fmla="*/ 1471863 w 1868906"/>
              <a:gd name="connsiteY72" fmla="*/ 533400 h 1760621"/>
              <a:gd name="connsiteX73" fmla="*/ 1524000 w 1868906"/>
              <a:gd name="connsiteY73" fmla="*/ 376989 h 1760621"/>
              <a:gd name="connsiteX74" fmla="*/ 1447800 w 1868906"/>
              <a:gd name="connsiteY74" fmla="*/ 352926 h 1760621"/>
              <a:gd name="connsiteX75" fmla="*/ 1251284 w 1868906"/>
              <a:gd name="connsiteY75" fmla="*/ 372979 h 1760621"/>
              <a:gd name="connsiteX76" fmla="*/ 1207168 w 1868906"/>
              <a:gd name="connsiteY76" fmla="*/ 501315 h 1760621"/>
              <a:gd name="connsiteX77" fmla="*/ 1167063 w 1868906"/>
              <a:gd name="connsiteY77" fmla="*/ 485273 h 1760621"/>
              <a:gd name="connsiteX78" fmla="*/ 986589 w 1868906"/>
              <a:gd name="connsiteY78" fmla="*/ 577515 h 1760621"/>
              <a:gd name="connsiteX79" fmla="*/ 966537 w 1868906"/>
              <a:gd name="connsiteY79" fmla="*/ 697831 h 1760621"/>
              <a:gd name="connsiteX80" fmla="*/ 946484 w 1868906"/>
              <a:gd name="connsiteY80" fmla="*/ 625642 h 1760621"/>
              <a:gd name="connsiteX81" fmla="*/ 970547 w 1868906"/>
              <a:gd name="connsiteY81" fmla="*/ 561473 h 1760621"/>
              <a:gd name="connsiteX82" fmla="*/ 830179 w 1868906"/>
              <a:gd name="connsiteY82" fmla="*/ 601579 h 1760621"/>
              <a:gd name="connsiteX83" fmla="*/ 962526 w 1868906"/>
              <a:gd name="connsiteY83" fmla="*/ 537410 h 1760621"/>
              <a:gd name="connsiteX84" fmla="*/ 946484 w 1868906"/>
              <a:gd name="connsiteY84" fmla="*/ 469231 h 1760621"/>
              <a:gd name="connsiteX85" fmla="*/ 922421 w 1868906"/>
              <a:gd name="connsiteY85" fmla="*/ 449179 h 1760621"/>
              <a:gd name="connsiteX86" fmla="*/ 918410 w 1868906"/>
              <a:gd name="connsiteY86" fmla="*/ 397042 h 1760621"/>
              <a:gd name="connsiteX87" fmla="*/ 830179 w 1868906"/>
              <a:gd name="connsiteY87" fmla="*/ 356936 h 1760621"/>
              <a:gd name="connsiteX88" fmla="*/ 818147 w 1868906"/>
              <a:gd name="connsiteY88" fmla="*/ 252663 h 1760621"/>
              <a:gd name="connsiteX89" fmla="*/ 774032 w 1868906"/>
              <a:gd name="connsiteY89" fmla="*/ 224589 h 1760621"/>
              <a:gd name="connsiteX90" fmla="*/ 737937 w 1868906"/>
              <a:gd name="connsiteY90" fmla="*/ 164431 h 1760621"/>
              <a:gd name="connsiteX91" fmla="*/ 605589 w 1868906"/>
              <a:gd name="connsiteY91" fmla="*/ 116305 h 1760621"/>
              <a:gd name="connsiteX92" fmla="*/ 589547 w 1868906"/>
              <a:gd name="connsiteY92" fmla="*/ 12031 h 1760621"/>
              <a:gd name="connsiteX0" fmla="*/ 589547 w 1868906"/>
              <a:gd name="connsiteY0" fmla="*/ 12031 h 1760621"/>
              <a:gd name="connsiteX1" fmla="*/ 537410 w 1868906"/>
              <a:gd name="connsiteY1" fmla="*/ 0 h 1760621"/>
              <a:gd name="connsiteX2" fmla="*/ 477253 w 1868906"/>
              <a:gd name="connsiteY2" fmla="*/ 16042 h 1760621"/>
              <a:gd name="connsiteX3" fmla="*/ 437147 w 1868906"/>
              <a:gd name="connsiteY3" fmla="*/ 4010 h 1760621"/>
              <a:gd name="connsiteX4" fmla="*/ 449179 w 1868906"/>
              <a:gd name="connsiteY4" fmla="*/ 52136 h 1760621"/>
              <a:gd name="connsiteX5" fmla="*/ 429126 w 1868906"/>
              <a:gd name="connsiteY5" fmla="*/ 84221 h 1760621"/>
              <a:gd name="connsiteX6" fmla="*/ 344905 w 1868906"/>
              <a:gd name="connsiteY6" fmla="*/ 80210 h 1760621"/>
              <a:gd name="connsiteX7" fmla="*/ 316832 w 1868906"/>
              <a:gd name="connsiteY7" fmla="*/ 100263 h 1760621"/>
              <a:gd name="connsiteX8" fmla="*/ 268705 w 1868906"/>
              <a:gd name="connsiteY8" fmla="*/ 104273 h 1760621"/>
              <a:gd name="connsiteX9" fmla="*/ 216568 w 1868906"/>
              <a:gd name="connsiteY9" fmla="*/ 68179 h 1760621"/>
              <a:gd name="connsiteX10" fmla="*/ 204537 w 1868906"/>
              <a:gd name="connsiteY10" fmla="*/ 100263 h 1760621"/>
              <a:gd name="connsiteX11" fmla="*/ 128337 w 1868906"/>
              <a:gd name="connsiteY11" fmla="*/ 128336 h 1760621"/>
              <a:gd name="connsiteX12" fmla="*/ 100263 w 1868906"/>
              <a:gd name="connsiteY12" fmla="*/ 124326 h 1760621"/>
              <a:gd name="connsiteX13" fmla="*/ 60158 w 1868906"/>
              <a:gd name="connsiteY13" fmla="*/ 140368 h 1760621"/>
              <a:gd name="connsiteX14" fmla="*/ 68179 w 1868906"/>
              <a:gd name="connsiteY14" fmla="*/ 168442 h 1760621"/>
              <a:gd name="connsiteX15" fmla="*/ 44116 w 1868906"/>
              <a:gd name="connsiteY15" fmla="*/ 184484 h 1760621"/>
              <a:gd name="connsiteX16" fmla="*/ 0 w 1868906"/>
              <a:gd name="connsiteY16" fmla="*/ 176463 h 1760621"/>
              <a:gd name="connsiteX17" fmla="*/ 36095 w 1868906"/>
              <a:gd name="connsiteY17" fmla="*/ 429126 h 1760621"/>
              <a:gd name="connsiteX18" fmla="*/ 100263 w 1868906"/>
              <a:gd name="connsiteY18" fmla="*/ 485273 h 1760621"/>
              <a:gd name="connsiteX19" fmla="*/ 132347 w 1868906"/>
              <a:gd name="connsiteY19" fmla="*/ 573505 h 1760621"/>
              <a:gd name="connsiteX20" fmla="*/ 268705 w 1868906"/>
              <a:gd name="connsiteY20" fmla="*/ 589547 h 1760621"/>
              <a:gd name="connsiteX21" fmla="*/ 308810 w 1868906"/>
              <a:gd name="connsiteY21" fmla="*/ 633663 h 1760621"/>
              <a:gd name="connsiteX22" fmla="*/ 372979 w 1868906"/>
              <a:gd name="connsiteY22" fmla="*/ 601579 h 1760621"/>
              <a:gd name="connsiteX23" fmla="*/ 417095 w 1868906"/>
              <a:gd name="connsiteY23" fmla="*/ 597568 h 1760621"/>
              <a:gd name="connsiteX24" fmla="*/ 389021 w 1868906"/>
              <a:gd name="connsiteY24" fmla="*/ 593558 h 1760621"/>
              <a:gd name="connsiteX25" fmla="*/ 332874 w 1868906"/>
              <a:gd name="connsiteY25" fmla="*/ 589547 h 1760621"/>
              <a:gd name="connsiteX26" fmla="*/ 276726 w 1868906"/>
              <a:gd name="connsiteY26" fmla="*/ 561473 h 1760621"/>
              <a:gd name="connsiteX27" fmla="*/ 256674 w 1868906"/>
              <a:gd name="connsiteY27" fmla="*/ 521368 h 1760621"/>
              <a:gd name="connsiteX28" fmla="*/ 292768 w 1868906"/>
              <a:gd name="connsiteY28" fmla="*/ 553452 h 1760621"/>
              <a:gd name="connsiteX29" fmla="*/ 328863 w 1868906"/>
              <a:gd name="connsiteY29" fmla="*/ 541421 h 1760621"/>
              <a:gd name="connsiteX30" fmla="*/ 356937 w 1868906"/>
              <a:gd name="connsiteY30" fmla="*/ 569494 h 1760621"/>
              <a:gd name="connsiteX31" fmla="*/ 397042 w 1868906"/>
              <a:gd name="connsiteY31" fmla="*/ 569494 h 1760621"/>
              <a:gd name="connsiteX32" fmla="*/ 449179 w 1868906"/>
              <a:gd name="connsiteY32" fmla="*/ 549442 h 1760621"/>
              <a:gd name="connsiteX33" fmla="*/ 453189 w 1868906"/>
              <a:gd name="connsiteY33" fmla="*/ 597568 h 1760621"/>
              <a:gd name="connsiteX34" fmla="*/ 469232 w 1868906"/>
              <a:gd name="connsiteY34" fmla="*/ 613610 h 1760621"/>
              <a:gd name="connsiteX35" fmla="*/ 521368 w 1868906"/>
              <a:gd name="connsiteY35" fmla="*/ 617621 h 1760621"/>
              <a:gd name="connsiteX36" fmla="*/ 513347 w 1868906"/>
              <a:gd name="connsiteY36" fmla="*/ 637673 h 1760621"/>
              <a:gd name="connsiteX37" fmla="*/ 453189 w 1868906"/>
              <a:gd name="connsiteY37" fmla="*/ 637673 h 1760621"/>
              <a:gd name="connsiteX38" fmla="*/ 409074 w 1868906"/>
              <a:gd name="connsiteY38" fmla="*/ 629652 h 1760621"/>
              <a:gd name="connsiteX39" fmla="*/ 324853 w 1868906"/>
              <a:gd name="connsiteY39" fmla="*/ 725905 h 1760621"/>
              <a:gd name="connsiteX40" fmla="*/ 56147 w 1868906"/>
              <a:gd name="connsiteY40" fmla="*/ 1291389 h 1760621"/>
              <a:gd name="connsiteX41" fmla="*/ 108284 w 1868906"/>
              <a:gd name="connsiteY41" fmla="*/ 1471863 h 1760621"/>
              <a:gd name="connsiteX42" fmla="*/ 184484 w 1868906"/>
              <a:gd name="connsiteY42" fmla="*/ 1640305 h 1760621"/>
              <a:gd name="connsiteX43" fmla="*/ 284747 w 1868906"/>
              <a:gd name="connsiteY43" fmla="*/ 1740568 h 1760621"/>
              <a:gd name="connsiteX44" fmla="*/ 360947 w 1868906"/>
              <a:gd name="connsiteY44" fmla="*/ 1752600 h 1760621"/>
              <a:gd name="connsiteX45" fmla="*/ 1303421 w 1868906"/>
              <a:gd name="connsiteY45" fmla="*/ 1760621 h 1760621"/>
              <a:gd name="connsiteX46" fmla="*/ 1427747 w 1868906"/>
              <a:gd name="connsiteY46" fmla="*/ 1556084 h 1760621"/>
              <a:gd name="connsiteX47" fmla="*/ 1407695 w 1868906"/>
              <a:gd name="connsiteY47" fmla="*/ 1499936 h 1760621"/>
              <a:gd name="connsiteX48" fmla="*/ 1431758 w 1868906"/>
              <a:gd name="connsiteY48" fmla="*/ 1403684 h 1760621"/>
              <a:gd name="connsiteX49" fmla="*/ 1407695 w 1868906"/>
              <a:gd name="connsiteY49" fmla="*/ 1359568 h 1760621"/>
              <a:gd name="connsiteX50" fmla="*/ 1511968 w 1868906"/>
              <a:gd name="connsiteY50" fmla="*/ 1323473 h 1760621"/>
              <a:gd name="connsiteX51" fmla="*/ 1544053 w 1868906"/>
              <a:gd name="connsiteY51" fmla="*/ 1187115 h 1760621"/>
              <a:gd name="connsiteX52" fmla="*/ 1487905 w 1868906"/>
              <a:gd name="connsiteY52" fmla="*/ 1143000 h 1760621"/>
              <a:gd name="connsiteX53" fmla="*/ 1495926 w 1868906"/>
              <a:gd name="connsiteY53" fmla="*/ 1082842 h 1760621"/>
              <a:gd name="connsiteX54" fmla="*/ 1592179 w 1868906"/>
              <a:gd name="connsiteY54" fmla="*/ 1050758 h 1760621"/>
              <a:gd name="connsiteX55" fmla="*/ 1716505 w 1868906"/>
              <a:gd name="connsiteY55" fmla="*/ 894347 h 1760621"/>
              <a:gd name="connsiteX56" fmla="*/ 1700463 w 1868906"/>
              <a:gd name="connsiteY56" fmla="*/ 798094 h 1760621"/>
              <a:gd name="connsiteX57" fmla="*/ 1816768 w 1868906"/>
              <a:gd name="connsiteY57" fmla="*/ 677779 h 1760621"/>
              <a:gd name="connsiteX58" fmla="*/ 1868906 w 1868906"/>
              <a:gd name="connsiteY58" fmla="*/ 521368 h 1760621"/>
              <a:gd name="connsiteX59" fmla="*/ 1843930 w 1868906"/>
              <a:gd name="connsiteY59" fmla="*/ 501350 h 1760621"/>
              <a:gd name="connsiteX60" fmla="*/ 1822100 w 1868906"/>
              <a:gd name="connsiteY60" fmla="*/ 481309 h 1760621"/>
              <a:gd name="connsiteX61" fmla="*/ 1854594 w 1868906"/>
              <a:gd name="connsiteY61" fmla="*/ 485354 h 1760621"/>
              <a:gd name="connsiteX62" fmla="*/ 1752600 w 1868906"/>
              <a:gd name="connsiteY62" fmla="*/ 449179 h 1760621"/>
              <a:gd name="connsiteX63" fmla="*/ 1656347 w 1868906"/>
              <a:gd name="connsiteY63" fmla="*/ 417094 h 1760621"/>
              <a:gd name="connsiteX64" fmla="*/ 1580147 w 1868906"/>
              <a:gd name="connsiteY64" fmla="*/ 429126 h 1760621"/>
              <a:gd name="connsiteX65" fmla="*/ 1524000 w 1868906"/>
              <a:gd name="connsiteY65" fmla="*/ 489284 h 1760621"/>
              <a:gd name="connsiteX66" fmla="*/ 1524000 w 1868906"/>
              <a:gd name="connsiteY66" fmla="*/ 537410 h 1760621"/>
              <a:gd name="connsiteX67" fmla="*/ 1536032 w 1868906"/>
              <a:gd name="connsiteY67" fmla="*/ 549442 h 1760621"/>
              <a:gd name="connsiteX68" fmla="*/ 1503947 w 1868906"/>
              <a:gd name="connsiteY68" fmla="*/ 557463 h 1760621"/>
              <a:gd name="connsiteX69" fmla="*/ 1483895 w 1868906"/>
              <a:gd name="connsiteY69" fmla="*/ 545431 h 1760621"/>
              <a:gd name="connsiteX70" fmla="*/ 1371600 w 1868906"/>
              <a:gd name="connsiteY70" fmla="*/ 697831 h 1760621"/>
              <a:gd name="connsiteX71" fmla="*/ 1395663 w 1868906"/>
              <a:gd name="connsiteY71" fmla="*/ 593558 h 1760621"/>
              <a:gd name="connsiteX72" fmla="*/ 1155032 w 1868906"/>
              <a:gd name="connsiteY72" fmla="*/ 605589 h 1760621"/>
              <a:gd name="connsiteX73" fmla="*/ 1471863 w 1868906"/>
              <a:gd name="connsiteY73" fmla="*/ 533400 h 1760621"/>
              <a:gd name="connsiteX74" fmla="*/ 1524000 w 1868906"/>
              <a:gd name="connsiteY74" fmla="*/ 376989 h 1760621"/>
              <a:gd name="connsiteX75" fmla="*/ 1447800 w 1868906"/>
              <a:gd name="connsiteY75" fmla="*/ 352926 h 1760621"/>
              <a:gd name="connsiteX76" fmla="*/ 1251284 w 1868906"/>
              <a:gd name="connsiteY76" fmla="*/ 372979 h 1760621"/>
              <a:gd name="connsiteX77" fmla="*/ 1207168 w 1868906"/>
              <a:gd name="connsiteY77" fmla="*/ 501315 h 1760621"/>
              <a:gd name="connsiteX78" fmla="*/ 1167063 w 1868906"/>
              <a:gd name="connsiteY78" fmla="*/ 485273 h 1760621"/>
              <a:gd name="connsiteX79" fmla="*/ 986589 w 1868906"/>
              <a:gd name="connsiteY79" fmla="*/ 577515 h 1760621"/>
              <a:gd name="connsiteX80" fmla="*/ 966537 w 1868906"/>
              <a:gd name="connsiteY80" fmla="*/ 697831 h 1760621"/>
              <a:gd name="connsiteX81" fmla="*/ 946484 w 1868906"/>
              <a:gd name="connsiteY81" fmla="*/ 625642 h 1760621"/>
              <a:gd name="connsiteX82" fmla="*/ 970547 w 1868906"/>
              <a:gd name="connsiteY82" fmla="*/ 561473 h 1760621"/>
              <a:gd name="connsiteX83" fmla="*/ 830179 w 1868906"/>
              <a:gd name="connsiteY83" fmla="*/ 601579 h 1760621"/>
              <a:gd name="connsiteX84" fmla="*/ 962526 w 1868906"/>
              <a:gd name="connsiteY84" fmla="*/ 537410 h 1760621"/>
              <a:gd name="connsiteX85" fmla="*/ 946484 w 1868906"/>
              <a:gd name="connsiteY85" fmla="*/ 469231 h 1760621"/>
              <a:gd name="connsiteX86" fmla="*/ 922421 w 1868906"/>
              <a:gd name="connsiteY86" fmla="*/ 449179 h 1760621"/>
              <a:gd name="connsiteX87" fmla="*/ 918410 w 1868906"/>
              <a:gd name="connsiteY87" fmla="*/ 397042 h 1760621"/>
              <a:gd name="connsiteX88" fmla="*/ 830179 w 1868906"/>
              <a:gd name="connsiteY88" fmla="*/ 356936 h 1760621"/>
              <a:gd name="connsiteX89" fmla="*/ 818147 w 1868906"/>
              <a:gd name="connsiteY89" fmla="*/ 252663 h 1760621"/>
              <a:gd name="connsiteX90" fmla="*/ 774032 w 1868906"/>
              <a:gd name="connsiteY90" fmla="*/ 224589 h 1760621"/>
              <a:gd name="connsiteX91" fmla="*/ 737937 w 1868906"/>
              <a:gd name="connsiteY91" fmla="*/ 164431 h 1760621"/>
              <a:gd name="connsiteX92" fmla="*/ 605589 w 1868906"/>
              <a:gd name="connsiteY92" fmla="*/ 116305 h 1760621"/>
              <a:gd name="connsiteX93" fmla="*/ 589547 w 1868906"/>
              <a:gd name="connsiteY93" fmla="*/ 12031 h 1760621"/>
              <a:gd name="connsiteX0" fmla="*/ 589547 w 1872588"/>
              <a:gd name="connsiteY0" fmla="*/ 12031 h 1760621"/>
              <a:gd name="connsiteX1" fmla="*/ 537410 w 1872588"/>
              <a:gd name="connsiteY1" fmla="*/ 0 h 1760621"/>
              <a:gd name="connsiteX2" fmla="*/ 477253 w 1872588"/>
              <a:gd name="connsiteY2" fmla="*/ 16042 h 1760621"/>
              <a:gd name="connsiteX3" fmla="*/ 437147 w 1872588"/>
              <a:gd name="connsiteY3" fmla="*/ 4010 h 1760621"/>
              <a:gd name="connsiteX4" fmla="*/ 449179 w 1872588"/>
              <a:gd name="connsiteY4" fmla="*/ 52136 h 1760621"/>
              <a:gd name="connsiteX5" fmla="*/ 429126 w 1872588"/>
              <a:gd name="connsiteY5" fmla="*/ 84221 h 1760621"/>
              <a:gd name="connsiteX6" fmla="*/ 344905 w 1872588"/>
              <a:gd name="connsiteY6" fmla="*/ 80210 h 1760621"/>
              <a:gd name="connsiteX7" fmla="*/ 316832 w 1872588"/>
              <a:gd name="connsiteY7" fmla="*/ 100263 h 1760621"/>
              <a:gd name="connsiteX8" fmla="*/ 268705 w 1872588"/>
              <a:gd name="connsiteY8" fmla="*/ 104273 h 1760621"/>
              <a:gd name="connsiteX9" fmla="*/ 216568 w 1872588"/>
              <a:gd name="connsiteY9" fmla="*/ 68179 h 1760621"/>
              <a:gd name="connsiteX10" fmla="*/ 204537 w 1872588"/>
              <a:gd name="connsiteY10" fmla="*/ 100263 h 1760621"/>
              <a:gd name="connsiteX11" fmla="*/ 128337 w 1872588"/>
              <a:gd name="connsiteY11" fmla="*/ 128336 h 1760621"/>
              <a:gd name="connsiteX12" fmla="*/ 100263 w 1872588"/>
              <a:gd name="connsiteY12" fmla="*/ 124326 h 1760621"/>
              <a:gd name="connsiteX13" fmla="*/ 60158 w 1872588"/>
              <a:gd name="connsiteY13" fmla="*/ 140368 h 1760621"/>
              <a:gd name="connsiteX14" fmla="*/ 68179 w 1872588"/>
              <a:gd name="connsiteY14" fmla="*/ 168442 h 1760621"/>
              <a:gd name="connsiteX15" fmla="*/ 44116 w 1872588"/>
              <a:gd name="connsiteY15" fmla="*/ 184484 h 1760621"/>
              <a:gd name="connsiteX16" fmla="*/ 0 w 1872588"/>
              <a:gd name="connsiteY16" fmla="*/ 176463 h 1760621"/>
              <a:gd name="connsiteX17" fmla="*/ 36095 w 1872588"/>
              <a:gd name="connsiteY17" fmla="*/ 429126 h 1760621"/>
              <a:gd name="connsiteX18" fmla="*/ 100263 w 1872588"/>
              <a:gd name="connsiteY18" fmla="*/ 485273 h 1760621"/>
              <a:gd name="connsiteX19" fmla="*/ 132347 w 1872588"/>
              <a:gd name="connsiteY19" fmla="*/ 573505 h 1760621"/>
              <a:gd name="connsiteX20" fmla="*/ 268705 w 1872588"/>
              <a:gd name="connsiteY20" fmla="*/ 589547 h 1760621"/>
              <a:gd name="connsiteX21" fmla="*/ 308810 w 1872588"/>
              <a:gd name="connsiteY21" fmla="*/ 633663 h 1760621"/>
              <a:gd name="connsiteX22" fmla="*/ 372979 w 1872588"/>
              <a:gd name="connsiteY22" fmla="*/ 601579 h 1760621"/>
              <a:gd name="connsiteX23" fmla="*/ 417095 w 1872588"/>
              <a:gd name="connsiteY23" fmla="*/ 597568 h 1760621"/>
              <a:gd name="connsiteX24" fmla="*/ 389021 w 1872588"/>
              <a:gd name="connsiteY24" fmla="*/ 593558 h 1760621"/>
              <a:gd name="connsiteX25" fmla="*/ 332874 w 1872588"/>
              <a:gd name="connsiteY25" fmla="*/ 589547 h 1760621"/>
              <a:gd name="connsiteX26" fmla="*/ 276726 w 1872588"/>
              <a:gd name="connsiteY26" fmla="*/ 561473 h 1760621"/>
              <a:gd name="connsiteX27" fmla="*/ 256674 w 1872588"/>
              <a:gd name="connsiteY27" fmla="*/ 521368 h 1760621"/>
              <a:gd name="connsiteX28" fmla="*/ 292768 w 1872588"/>
              <a:gd name="connsiteY28" fmla="*/ 553452 h 1760621"/>
              <a:gd name="connsiteX29" fmla="*/ 328863 w 1872588"/>
              <a:gd name="connsiteY29" fmla="*/ 541421 h 1760621"/>
              <a:gd name="connsiteX30" fmla="*/ 356937 w 1872588"/>
              <a:gd name="connsiteY30" fmla="*/ 569494 h 1760621"/>
              <a:gd name="connsiteX31" fmla="*/ 397042 w 1872588"/>
              <a:gd name="connsiteY31" fmla="*/ 569494 h 1760621"/>
              <a:gd name="connsiteX32" fmla="*/ 449179 w 1872588"/>
              <a:gd name="connsiteY32" fmla="*/ 549442 h 1760621"/>
              <a:gd name="connsiteX33" fmla="*/ 453189 w 1872588"/>
              <a:gd name="connsiteY33" fmla="*/ 597568 h 1760621"/>
              <a:gd name="connsiteX34" fmla="*/ 469232 w 1872588"/>
              <a:gd name="connsiteY34" fmla="*/ 613610 h 1760621"/>
              <a:gd name="connsiteX35" fmla="*/ 521368 w 1872588"/>
              <a:gd name="connsiteY35" fmla="*/ 617621 h 1760621"/>
              <a:gd name="connsiteX36" fmla="*/ 513347 w 1872588"/>
              <a:gd name="connsiteY36" fmla="*/ 637673 h 1760621"/>
              <a:gd name="connsiteX37" fmla="*/ 453189 w 1872588"/>
              <a:gd name="connsiteY37" fmla="*/ 637673 h 1760621"/>
              <a:gd name="connsiteX38" fmla="*/ 409074 w 1872588"/>
              <a:gd name="connsiteY38" fmla="*/ 629652 h 1760621"/>
              <a:gd name="connsiteX39" fmla="*/ 324853 w 1872588"/>
              <a:gd name="connsiteY39" fmla="*/ 725905 h 1760621"/>
              <a:gd name="connsiteX40" fmla="*/ 56147 w 1872588"/>
              <a:gd name="connsiteY40" fmla="*/ 1291389 h 1760621"/>
              <a:gd name="connsiteX41" fmla="*/ 108284 w 1872588"/>
              <a:gd name="connsiteY41" fmla="*/ 1471863 h 1760621"/>
              <a:gd name="connsiteX42" fmla="*/ 184484 w 1872588"/>
              <a:gd name="connsiteY42" fmla="*/ 1640305 h 1760621"/>
              <a:gd name="connsiteX43" fmla="*/ 284747 w 1872588"/>
              <a:gd name="connsiteY43" fmla="*/ 1740568 h 1760621"/>
              <a:gd name="connsiteX44" fmla="*/ 360947 w 1872588"/>
              <a:gd name="connsiteY44" fmla="*/ 1752600 h 1760621"/>
              <a:gd name="connsiteX45" fmla="*/ 1303421 w 1872588"/>
              <a:gd name="connsiteY45" fmla="*/ 1760621 h 1760621"/>
              <a:gd name="connsiteX46" fmla="*/ 1427747 w 1872588"/>
              <a:gd name="connsiteY46" fmla="*/ 1556084 h 1760621"/>
              <a:gd name="connsiteX47" fmla="*/ 1407695 w 1872588"/>
              <a:gd name="connsiteY47" fmla="*/ 1499936 h 1760621"/>
              <a:gd name="connsiteX48" fmla="*/ 1431758 w 1872588"/>
              <a:gd name="connsiteY48" fmla="*/ 1403684 h 1760621"/>
              <a:gd name="connsiteX49" fmla="*/ 1407695 w 1872588"/>
              <a:gd name="connsiteY49" fmla="*/ 1359568 h 1760621"/>
              <a:gd name="connsiteX50" fmla="*/ 1511968 w 1872588"/>
              <a:gd name="connsiteY50" fmla="*/ 1323473 h 1760621"/>
              <a:gd name="connsiteX51" fmla="*/ 1544053 w 1872588"/>
              <a:gd name="connsiteY51" fmla="*/ 1187115 h 1760621"/>
              <a:gd name="connsiteX52" fmla="*/ 1487905 w 1872588"/>
              <a:gd name="connsiteY52" fmla="*/ 1143000 h 1760621"/>
              <a:gd name="connsiteX53" fmla="*/ 1495926 w 1872588"/>
              <a:gd name="connsiteY53" fmla="*/ 1082842 h 1760621"/>
              <a:gd name="connsiteX54" fmla="*/ 1592179 w 1872588"/>
              <a:gd name="connsiteY54" fmla="*/ 1050758 h 1760621"/>
              <a:gd name="connsiteX55" fmla="*/ 1716505 w 1872588"/>
              <a:gd name="connsiteY55" fmla="*/ 894347 h 1760621"/>
              <a:gd name="connsiteX56" fmla="*/ 1700463 w 1872588"/>
              <a:gd name="connsiteY56" fmla="*/ 798094 h 1760621"/>
              <a:gd name="connsiteX57" fmla="*/ 1816768 w 1872588"/>
              <a:gd name="connsiteY57" fmla="*/ 677779 h 1760621"/>
              <a:gd name="connsiteX58" fmla="*/ 1868906 w 1872588"/>
              <a:gd name="connsiteY58" fmla="*/ 521368 h 1760621"/>
              <a:gd name="connsiteX59" fmla="*/ 1843930 w 1872588"/>
              <a:gd name="connsiteY59" fmla="*/ 501350 h 1760621"/>
              <a:gd name="connsiteX60" fmla="*/ 1822100 w 1872588"/>
              <a:gd name="connsiteY60" fmla="*/ 481309 h 1760621"/>
              <a:gd name="connsiteX61" fmla="*/ 1854594 w 1872588"/>
              <a:gd name="connsiteY61" fmla="*/ 485354 h 1760621"/>
              <a:gd name="connsiteX62" fmla="*/ 1752600 w 1872588"/>
              <a:gd name="connsiteY62" fmla="*/ 449179 h 1760621"/>
              <a:gd name="connsiteX63" fmla="*/ 1656347 w 1872588"/>
              <a:gd name="connsiteY63" fmla="*/ 417094 h 1760621"/>
              <a:gd name="connsiteX64" fmla="*/ 1580147 w 1872588"/>
              <a:gd name="connsiteY64" fmla="*/ 429126 h 1760621"/>
              <a:gd name="connsiteX65" fmla="*/ 1524000 w 1872588"/>
              <a:gd name="connsiteY65" fmla="*/ 489284 h 1760621"/>
              <a:gd name="connsiteX66" fmla="*/ 1524000 w 1872588"/>
              <a:gd name="connsiteY66" fmla="*/ 537410 h 1760621"/>
              <a:gd name="connsiteX67" fmla="*/ 1536032 w 1872588"/>
              <a:gd name="connsiteY67" fmla="*/ 549442 h 1760621"/>
              <a:gd name="connsiteX68" fmla="*/ 1503947 w 1872588"/>
              <a:gd name="connsiteY68" fmla="*/ 557463 h 1760621"/>
              <a:gd name="connsiteX69" fmla="*/ 1483895 w 1872588"/>
              <a:gd name="connsiteY69" fmla="*/ 545431 h 1760621"/>
              <a:gd name="connsiteX70" fmla="*/ 1371600 w 1872588"/>
              <a:gd name="connsiteY70" fmla="*/ 697831 h 1760621"/>
              <a:gd name="connsiteX71" fmla="*/ 1395663 w 1872588"/>
              <a:gd name="connsiteY71" fmla="*/ 593558 h 1760621"/>
              <a:gd name="connsiteX72" fmla="*/ 1155032 w 1872588"/>
              <a:gd name="connsiteY72" fmla="*/ 605589 h 1760621"/>
              <a:gd name="connsiteX73" fmla="*/ 1471863 w 1872588"/>
              <a:gd name="connsiteY73" fmla="*/ 533400 h 1760621"/>
              <a:gd name="connsiteX74" fmla="*/ 1524000 w 1872588"/>
              <a:gd name="connsiteY74" fmla="*/ 376989 h 1760621"/>
              <a:gd name="connsiteX75" fmla="*/ 1447800 w 1872588"/>
              <a:gd name="connsiteY75" fmla="*/ 352926 h 1760621"/>
              <a:gd name="connsiteX76" fmla="*/ 1251284 w 1872588"/>
              <a:gd name="connsiteY76" fmla="*/ 372979 h 1760621"/>
              <a:gd name="connsiteX77" fmla="*/ 1207168 w 1872588"/>
              <a:gd name="connsiteY77" fmla="*/ 501315 h 1760621"/>
              <a:gd name="connsiteX78" fmla="*/ 1167063 w 1872588"/>
              <a:gd name="connsiteY78" fmla="*/ 485273 h 1760621"/>
              <a:gd name="connsiteX79" fmla="*/ 986589 w 1872588"/>
              <a:gd name="connsiteY79" fmla="*/ 577515 h 1760621"/>
              <a:gd name="connsiteX80" fmla="*/ 966537 w 1872588"/>
              <a:gd name="connsiteY80" fmla="*/ 697831 h 1760621"/>
              <a:gd name="connsiteX81" fmla="*/ 946484 w 1872588"/>
              <a:gd name="connsiteY81" fmla="*/ 625642 h 1760621"/>
              <a:gd name="connsiteX82" fmla="*/ 970547 w 1872588"/>
              <a:gd name="connsiteY82" fmla="*/ 561473 h 1760621"/>
              <a:gd name="connsiteX83" fmla="*/ 830179 w 1872588"/>
              <a:gd name="connsiteY83" fmla="*/ 601579 h 1760621"/>
              <a:gd name="connsiteX84" fmla="*/ 962526 w 1872588"/>
              <a:gd name="connsiteY84" fmla="*/ 537410 h 1760621"/>
              <a:gd name="connsiteX85" fmla="*/ 946484 w 1872588"/>
              <a:gd name="connsiteY85" fmla="*/ 469231 h 1760621"/>
              <a:gd name="connsiteX86" fmla="*/ 922421 w 1872588"/>
              <a:gd name="connsiteY86" fmla="*/ 449179 h 1760621"/>
              <a:gd name="connsiteX87" fmla="*/ 918410 w 1872588"/>
              <a:gd name="connsiteY87" fmla="*/ 397042 h 1760621"/>
              <a:gd name="connsiteX88" fmla="*/ 830179 w 1872588"/>
              <a:gd name="connsiteY88" fmla="*/ 356936 h 1760621"/>
              <a:gd name="connsiteX89" fmla="*/ 818147 w 1872588"/>
              <a:gd name="connsiteY89" fmla="*/ 252663 h 1760621"/>
              <a:gd name="connsiteX90" fmla="*/ 774032 w 1872588"/>
              <a:gd name="connsiteY90" fmla="*/ 224589 h 1760621"/>
              <a:gd name="connsiteX91" fmla="*/ 737937 w 1872588"/>
              <a:gd name="connsiteY91" fmla="*/ 164431 h 1760621"/>
              <a:gd name="connsiteX92" fmla="*/ 605589 w 1872588"/>
              <a:gd name="connsiteY92" fmla="*/ 116305 h 1760621"/>
              <a:gd name="connsiteX93" fmla="*/ 589547 w 1872588"/>
              <a:gd name="connsiteY93" fmla="*/ 12031 h 1760621"/>
              <a:gd name="connsiteX0" fmla="*/ 589547 w 1886081"/>
              <a:gd name="connsiteY0" fmla="*/ 12031 h 1760621"/>
              <a:gd name="connsiteX1" fmla="*/ 537410 w 1886081"/>
              <a:gd name="connsiteY1" fmla="*/ 0 h 1760621"/>
              <a:gd name="connsiteX2" fmla="*/ 477253 w 1886081"/>
              <a:gd name="connsiteY2" fmla="*/ 16042 h 1760621"/>
              <a:gd name="connsiteX3" fmla="*/ 437147 w 1886081"/>
              <a:gd name="connsiteY3" fmla="*/ 4010 h 1760621"/>
              <a:gd name="connsiteX4" fmla="*/ 449179 w 1886081"/>
              <a:gd name="connsiteY4" fmla="*/ 52136 h 1760621"/>
              <a:gd name="connsiteX5" fmla="*/ 429126 w 1886081"/>
              <a:gd name="connsiteY5" fmla="*/ 84221 h 1760621"/>
              <a:gd name="connsiteX6" fmla="*/ 344905 w 1886081"/>
              <a:gd name="connsiteY6" fmla="*/ 80210 h 1760621"/>
              <a:gd name="connsiteX7" fmla="*/ 316832 w 1886081"/>
              <a:gd name="connsiteY7" fmla="*/ 100263 h 1760621"/>
              <a:gd name="connsiteX8" fmla="*/ 268705 w 1886081"/>
              <a:gd name="connsiteY8" fmla="*/ 104273 h 1760621"/>
              <a:gd name="connsiteX9" fmla="*/ 216568 w 1886081"/>
              <a:gd name="connsiteY9" fmla="*/ 68179 h 1760621"/>
              <a:gd name="connsiteX10" fmla="*/ 204537 w 1886081"/>
              <a:gd name="connsiteY10" fmla="*/ 100263 h 1760621"/>
              <a:gd name="connsiteX11" fmla="*/ 128337 w 1886081"/>
              <a:gd name="connsiteY11" fmla="*/ 128336 h 1760621"/>
              <a:gd name="connsiteX12" fmla="*/ 100263 w 1886081"/>
              <a:gd name="connsiteY12" fmla="*/ 124326 h 1760621"/>
              <a:gd name="connsiteX13" fmla="*/ 60158 w 1886081"/>
              <a:gd name="connsiteY13" fmla="*/ 140368 h 1760621"/>
              <a:gd name="connsiteX14" fmla="*/ 68179 w 1886081"/>
              <a:gd name="connsiteY14" fmla="*/ 168442 h 1760621"/>
              <a:gd name="connsiteX15" fmla="*/ 44116 w 1886081"/>
              <a:gd name="connsiteY15" fmla="*/ 184484 h 1760621"/>
              <a:gd name="connsiteX16" fmla="*/ 0 w 1886081"/>
              <a:gd name="connsiteY16" fmla="*/ 176463 h 1760621"/>
              <a:gd name="connsiteX17" fmla="*/ 36095 w 1886081"/>
              <a:gd name="connsiteY17" fmla="*/ 429126 h 1760621"/>
              <a:gd name="connsiteX18" fmla="*/ 100263 w 1886081"/>
              <a:gd name="connsiteY18" fmla="*/ 485273 h 1760621"/>
              <a:gd name="connsiteX19" fmla="*/ 132347 w 1886081"/>
              <a:gd name="connsiteY19" fmla="*/ 573505 h 1760621"/>
              <a:gd name="connsiteX20" fmla="*/ 268705 w 1886081"/>
              <a:gd name="connsiteY20" fmla="*/ 589547 h 1760621"/>
              <a:gd name="connsiteX21" fmla="*/ 308810 w 1886081"/>
              <a:gd name="connsiteY21" fmla="*/ 633663 h 1760621"/>
              <a:gd name="connsiteX22" fmla="*/ 372979 w 1886081"/>
              <a:gd name="connsiteY22" fmla="*/ 601579 h 1760621"/>
              <a:gd name="connsiteX23" fmla="*/ 417095 w 1886081"/>
              <a:gd name="connsiteY23" fmla="*/ 597568 h 1760621"/>
              <a:gd name="connsiteX24" fmla="*/ 389021 w 1886081"/>
              <a:gd name="connsiteY24" fmla="*/ 593558 h 1760621"/>
              <a:gd name="connsiteX25" fmla="*/ 332874 w 1886081"/>
              <a:gd name="connsiteY25" fmla="*/ 589547 h 1760621"/>
              <a:gd name="connsiteX26" fmla="*/ 276726 w 1886081"/>
              <a:gd name="connsiteY26" fmla="*/ 561473 h 1760621"/>
              <a:gd name="connsiteX27" fmla="*/ 256674 w 1886081"/>
              <a:gd name="connsiteY27" fmla="*/ 521368 h 1760621"/>
              <a:gd name="connsiteX28" fmla="*/ 292768 w 1886081"/>
              <a:gd name="connsiteY28" fmla="*/ 553452 h 1760621"/>
              <a:gd name="connsiteX29" fmla="*/ 328863 w 1886081"/>
              <a:gd name="connsiteY29" fmla="*/ 541421 h 1760621"/>
              <a:gd name="connsiteX30" fmla="*/ 356937 w 1886081"/>
              <a:gd name="connsiteY30" fmla="*/ 569494 h 1760621"/>
              <a:gd name="connsiteX31" fmla="*/ 397042 w 1886081"/>
              <a:gd name="connsiteY31" fmla="*/ 569494 h 1760621"/>
              <a:gd name="connsiteX32" fmla="*/ 449179 w 1886081"/>
              <a:gd name="connsiteY32" fmla="*/ 549442 h 1760621"/>
              <a:gd name="connsiteX33" fmla="*/ 453189 w 1886081"/>
              <a:gd name="connsiteY33" fmla="*/ 597568 h 1760621"/>
              <a:gd name="connsiteX34" fmla="*/ 469232 w 1886081"/>
              <a:gd name="connsiteY34" fmla="*/ 613610 h 1760621"/>
              <a:gd name="connsiteX35" fmla="*/ 521368 w 1886081"/>
              <a:gd name="connsiteY35" fmla="*/ 617621 h 1760621"/>
              <a:gd name="connsiteX36" fmla="*/ 513347 w 1886081"/>
              <a:gd name="connsiteY36" fmla="*/ 637673 h 1760621"/>
              <a:gd name="connsiteX37" fmla="*/ 453189 w 1886081"/>
              <a:gd name="connsiteY37" fmla="*/ 637673 h 1760621"/>
              <a:gd name="connsiteX38" fmla="*/ 409074 w 1886081"/>
              <a:gd name="connsiteY38" fmla="*/ 629652 h 1760621"/>
              <a:gd name="connsiteX39" fmla="*/ 324853 w 1886081"/>
              <a:gd name="connsiteY39" fmla="*/ 725905 h 1760621"/>
              <a:gd name="connsiteX40" fmla="*/ 56147 w 1886081"/>
              <a:gd name="connsiteY40" fmla="*/ 1291389 h 1760621"/>
              <a:gd name="connsiteX41" fmla="*/ 108284 w 1886081"/>
              <a:gd name="connsiteY41" fmla="*/ 1471863 h 1760621"/>
              <a:gd name="connsiteX42" fmla="*/ 184484 w 1886081"/>
              <a:gd name="connsiteY42" fmla="*/ 1640305 h 1760621"/>
              <a:gd name="connsiteX43" fmla="*/ 284747 w 1886081"/>
              <a:gd name="connsiteY43" fmla="*/ 1740568 h 1760621"/>
              <a:gd name="connsiteX44" fmla="*/ 360947 w 1886081"/>
              <a:gd name="connsiteY44" fmla="*/ 1752600 h 1760621"/>
              <a:gd name="connsiteX45" fmla="*/ 1303421 w 1886081"/>
              <a:gd name="connsiteY45" fmla="*/ 1760621 h 1760621"/>
              <a:gd name="connsiteX46" fmla="*/ 1427747 w 1886081"/>
              <a:gd name="connsiteY46" fmla="*/ 1556084 h 1760621"/>
              <a:gd name="connsiteX47" fmla="*/ 1407695 w 1886081"/>
              <a:gd name="connsiteY47" fmla="*/ 1499936 h 1760621"/>
              <a:gd name="connsiteX48" fmla="*/ 1431758 w 1886081"/>
              <a:gd name="connsiteY48" fmla="*/ 1403684 h 1760621"/>
              <a:gd name="connsiteX49" fmla="*/ 1407695 w 1886081"/>
              <a:gd name="connsiteY49" fmla="*/ 1359568 h 1760621"/>
              <a:gd name="connsiteX50" fmla="*/ 1511968 w 1886081"/>
              <a:gd name="connsiteY50" fmla="*/ 1323473 h 1760621"/>
              <a:gd name="connsiteX51" fmla="*/ 1544053 w 1886081"/>
              <a:gd name="connsiteY51" fmla="*/ 1187115 h 1760621"/>
              <a:gd name="connsiteX52" fmla="*/ 1487905 w 1886081"/>
              <a:gd name="connsiteY52" fmla="*/ 1143000 h 1760621"/>
              <a:gd name="connsiteX53" fmla="*/ 1495926 w 1886081"/>
              <a:gd name="connsiteY53" fmla="*/ 1082842 h 1760621"/>
              <a:gd name="connsiteX54" fmla="*/ 1592179 w 1886081"/>
              <a:gd name="connsiteY54" fmla="*/ 1050758 h 1760621"/>
              <a:gd name="connsiteX55" fmla="*/ 1716505 w 1886081"/>
              <a:gd name="connsiteY55" fmla="*/ 894347 h 1760621"/>
              <a:gd name="connsiteX56" fmla="*/ 1700463 w 1886081"/>
              <a:gd name="connsiteY56" fmla="*/ 798094 h 1760621"/>
              <a:gd name="connsiteX57" fmla="*/ 1816768 w 1886081"/>
              <a:gd name="connsiteY57" fmla="*/ 677779 h 1760621"/>
              <a:gd name="connsiteX58" fmla="*/ 1868906 w 1886081"/>
              <a:gd name="connsiteY58" fmla="*/ 521368 h 1760621"/>
              <a:gd name="connsiteX59" fmla="*/ 1843930 w 1886081"/>
              <a:gd name="connsiteY59" fmla="*/ 501350 h 1760621"/>
              <a:gd name="connsiteX60" fmla="*/ 1886081 w 1886081"/>
              <a:gd name="connsiteY60" fmla="*/ 430658 h 1760621"/>
              <a:gd name="connsiteX61" fmla="*/ 1854594 w 1886081"/>
              <a:gd name="connsiteY61" fmla="*/ 485354 h 1760621"/>
              <a:gd name="connsiteX62" fmla="*/ 1752600 w 1886081"/>
              <a:gd name="connsiteY62" fmla="*/ 449179 h 1760621"/>
              <a:gd name="connsiteX63" fmla="*/ 1656347 w 1886081"/>
              <a:gd name="connsiteY63" fmla="*/ 417094 h 1760621"/>
              <a:gd name="connsiteX64" fmla="*/ 1580147 w 1886081"/>
              <a:gd name="connsiteY64" fmla="*/ 429126 h 1760621"/>
              <a:gd name="connsiteX65" fmla="*/ 1524000 w 1886081"/>
              <a:gd name="connsiteY65" fmla="*/ 489284 h 1760621"/>
              <a:gd name="connsiteX66" fmla="*/ 1524000 w 1886081"/>
              <a:gd name="connsiteY66" fmla="*/ 537410 h 1760621"/>
              <a:gd name="connsiteX67" fmla="*/ 1536032 w 1886081"/>
              <a:gd name="connsiteY67" fmla="*/ 549442 h 1760621"/>
              <a:gd name="connsiteX68" fmla="*/ 1503947 w 1886081"/>
              <a:gd name="connsiteY68" fmla="*/ 557463 h 1760621"/>
              <a:gd name="connsiteX69" fmla="*/ 1483895 w 1886081"/>
              <a:gd name="connsiteY69" fmla="*/ 545431 h 1760621"/>
              <a:gd name="connsiteX70" fmla="*/ 1371600 w 1886081"/>
              <a:gd name="connsiteY70" fmla="*/ 697831 h 1760621"/>
              <a:gd name="connsiteX71" fmla="*/ 1395663 w 1886081"/>
              <a:gd name="connsiteY71" fmla="*/ 593558 h 1760621"/>
              <a:gd name="connsiteX72" fmla="*/ 1155032 w 1886081"/>
              <a:gd name="connsiteY72" fmla="*/ 605589 h 1760621"/>
              <a:gd name="connsiteX73" fmla="*/ 1471863 w 1886081"/>
              <a:gd name="connsiteY73" fmla="*/ 533400 h 1760621"/>
              <a:gd name="connsiteX74" fmla="*/ 1524000 w 1886081"/>
              <a:gd name="connsiteY74" fmla="*/ 376989 h 1760621"/>
              <a:gd name="connsiteX75" fmla="*/ 1447800 w 1886081"/>
              <a:gd name="connsiteY75" fmla="*/ 352926 h 1760621"/>
              <a:gd name="connsiteX76" fmla="*/ 1251284 w 1886081"/>
              <a:gd name="connsiteY76" fmla="*/ 372979 h 1760621"/>
              <a:gd name="connsiteX77" fmla="*/ 1207168 w 1886081"/>
              <a:gd name="connsiteY77" fmla="*/ 501315 h 1760621"/>
              <a:gd name="connsiteX78" fmla="*/ 1167063 w 1886081"/>
              <a:gd name="connsiteY78" fmla="*/ 485273 h 1760621"/>
              <a:gd name="connsiteX79" fmla="*/ 986589 w 1886081"/>
              <a:gd name="connsiteY79" fmla="*/ 577515 h 1760621"/>
              <a:gd name="connsiteX80" fmla="*/ 966537 w 1886081"/>
              <a:gd name="connsiteY80" fmla="*/ 697831 h 1760621"/>
              <a:gd name="connsiteX81" fmla="*/ 946484 w 1886081"/>
              <a:gd name="connsiteY81" fmla="*/ 625642 h 1760621"/>
              <a:gd name="connsiteX82" fmla="*/ 970547 w 1886081"/>
              <a:gd name="connsiteY82" fmla="*/ 561473 h 1760621"/>
              <a:gd name="connsiteX83" fmla="*/ 830179 w 1886081"/>
              <a:gd name="connsiteY83" fmla="*/ 601579 h 1760621"/>
              <a:gd name="connsiteX84" fmla="*/ 962526 w 1886081"/>
              <a:gd name="connsiteY84" fmla="*/ 537410 h 1760621"/>
              <a:gd name="connsiteX85" fmla="*/ 946484 w 1886081"/>
              <a:gd name="connsiteY85" fmla="*/ 469231 h 1760621"/>
              <a:gd name="connsiteX86" fmla="*/ 922421 w 1886081"/>
              <a:gd name="connsiteY86" fmla="*/ 449179 h 1760621"/>
              <a:gd name="connsiteX87" fmla="*/ 918410 w 1886081"/>
              <a:gd name="connsiteY87" fmla="*/ 397042 h 1760621"/>
              <a:gd name="connsiteX88" fmla="*/ 830179 w 1886081"/>
              <a:gd name="connsiteY88" fmla="*/ 356936 h 1760621"/>
              <a:gd name="connsiteX89" fmla="*/ 818147 w 1886081"/>
              <a:gd name="connsiteY89" fmla="*/ 252663 h 1760621"/>
              <a:gd name="connsiteX90" fmla="*/ 774032 w 1886081"/>
              <a:gd name="connsiteY90" fmla="*/ 224589 h 1760621"/>
              <a:gd name="connsiteX91" fmla="*/ 737937 w 1886081"/>
              <a:gd name="connsiteY91" fmla="*/ 164431 h 1760621"/>
              <a:gd name="connsiteX92" fmla="*/ 605589 w 1886081"/>
              <a:gd name="connsiteY92" fmla="*/ 116305 h 1760621"/>
              <a:gd name="connsiteX93" fmla="*/ 589547 w 1886081"/>
              <a:gd name="connsiteY93" fmla="*/ 12031 h 1760621"/>
              <a:gd name="connsiteX0" fmla="*/ 589547 w 1949297"/>
              <a:gd name="connsiteY0" fmla="*/ 12031 h 1760621"/>
              <a:gd name="connsiteX1" fmla="*/ 537410 w 1949297"/>
              <a:gd name="connsiteY1" fmla="*/ 0 h 1760621"/>
              <a:gd name="connsiteX2" fmla="*/ 477253 w 1949297"/>
              <a:gd name="connsiteY2" fmla="*/ 16042 h 1760621"/>
              <a:gd name="connsiteX3" fmla="*/ 437147 w 1949297"/>
              <a:gd name="connsiteY3" fmla="*/ 4010 h 1760621"/>
              <a:gd name="connsiteX4" fmla="*/ 449179 w 1949297"/>
              <a:gd name="connsiteY4" fmla="*/ 52136 h 1760621"/>
              <a:gd name="connsiteX5" fmla="*/ 429126 w 1949297"/>
              <a:gd name="connsiteY5" fmla="*/ 84221 h 1760621"/>
              <a:gd name="connsiteX6" fmla="*/ 344905 w 1949297"/>
              <a:gd name="connsiteY6" fmla="*/ 80210 h 1760621"/>
              <a:gd name="connsiteX7" fmla="*/ 316832 w 1949297"/>
              <a:gd name="connsiteY7" fmla="*/ 100263 h 1760621"/>
              <a:gd name="connsiteX8" fmla="*/ 268705 w 1949297"/>
              <a:gd name="connsiteY8" fmla="*/ 104273 h 1760621"/>
              <a:gd name="connsiteX9" fmla="*/ 216568 w 1949297"/>
              <a:gd name="connsiteY9" fmla="*/ 68179 h 1760621"/>
              <a:gd name="connsiteX10" fmla="*/ 204537 w 1949297"/>
              <a:gd name="connsiteY10" fmla="*/ 100263 h 1760621"/>
              <a:gd name="connsiteX11" fmla="*/ 128337 w 1949297"/>
              <a:gd name="connsiteY11" fmla="*/ 128336 h 1760621"/>
              <a:gd name="connsiteX12" fmla="*/ 100263 w 1949297"/>
              <a:gd name="connsiteY12" fmla="*/ 124326 h 1760621"/>
              <a:gd name="connsiteX13" fmla="*/ 60158 w 1949297"/>
              <a:gd name="connsiteY13" fmla="*/ 140368 h 1760621"/>
              <a:gd name="connsiteX14" fmla="*/ 68179 w 1949297"/>
              <a:gd name="connsiteY14" fmla="*/ 168442 h 1760621"/>
              <a:gd name="connsiteX15" fmla="*/ 44116 w 1949297"/>
              <a:gd name="connsiteY15" fmla="*/ 184484 h 1760621"/>
              <a:gd name="connsiteX16" fmla="*/ 0 w 1949297"/>
              <a:gd name="connsiteY16" fmla="*/ 176463 h 1760621"/>
              <a:gd name="connsiteX17" fmla="*/ 36095 w 1949297"/>
              <a:gd name="connsiteY17" fmla="*/ 429126 h 1760621"/>
              <a:gd name="connsiteX18" fmla="*/ 100263 w 1949297"/>
              <a:gd name="connsiteY18" fmla="*/ 485273 h 1760621"/>
              <a:gd name="connsiteX19" fmla="*/ 132347 w 1949297"/>
              <a:gd name="connsiteY19" fmla="*/ 573505 h 1760621"/>
              <a:gd name="connsiteX20" fmla="*/ 268705 w 1949297"/>
              <a:gd name="connsiteY20" fmla="*/ 589547 h 1760621"/>
              <a:gd name="connsiteX21" fmla="*/ 308810 w 1949297"/>
              <a:gd name="connsiteY21" fmla="*/ 633663 h 1760621"/>
              <a:gd name="connsiteX22" fmla="*/ 372979 w 1949297"/>
              <a:gd name="connsiteY22" fmla="*/ 601579 h 1760621"/>
              <a:gd name="connsiteX23" fmla="*/ 417095 w 1949297"/>
              <a:gd name="connsiteY23" fmla="*/ 597568 h 1760621"/>
              <a:gd name="connsiteX24" fmla="*/ 389021 w 1949297"/>
              <a:gd name="connsiteY24" fmla="*/ 593558 h 1760621"/>
              <a:gd name="connsiteX25" fmla="*/ 332874 w 1949297"/>
              <a:gd name="connsiteY25" fmla="*/ 589547 h 1760621"/>
              <a:gd name="connsiteX26" fmla="*/ 276726 w 1949297"/>
              <a:gd name="connsiteY26" fmla="*/ 561473 h 1760621"/>
              <a:gd name="connsiteX27" fmla="*/ 256674 w 1949297"/>
              <a:gd name="connsiteY27" fmla="*/ 521368 h 1760621"/>
              <a:gd name="connsiteX28" fmla="*/ 292768 w 1949297"/>
              <a:gd name="connsiteY28" fmla="*/ 553452 h 1760621"/>
              <a:gd name="connsiteX29" fmla="*/ 328863 w 1949297"/>
              <a:gd name="connsiteY29" fmla="*/ 541421 h 1760621"/>
              <a:gd name="connsiteX30" fmla="*/ 356937 w 1949297"/>
              <a:gd name="connsiteY30" fmla="*/ 569494 h 1760621"/>
              <a:gd name="connsiteX31" fmla="*/ 397042 w 1949297"/>
              <a:gd name="connsiteY31" fmla="*/ 569494 h 1760621"/>
              <a:gd name="connsiteX32" fmla="*/ 449179 w 1949297"/>
              <a:gd name="connsiteY32" fmla="*/ 549442 h 1760621"/>
              <a:gd name="connsiteX33" fmla="*/ 453189 w 1949297"/>
              <a:gd name="connsiteY33" fmla="*/ 597568 h 1760621"/>
              <a:gd name="connsiteX34" fmla="*/ 469232 w 1949297"/>
              <a:gd name="connsiteY34" fmla="*/ 613610 h 1760621"/>
              <a:gd name="connsiteX35" fmla="*/ 521368 w 1949297"/>
              <a:gd name="connsiteY35" fmla="*/ 617621 h 1760621"/>
              <a:gd name="connsiteX36" fmla="*/ 513347 w 1949297"/>
              <a:gd name="connsiteY36" fmla="*/ 637673 h 1760621"/>
              <a:gd name="connsiteX37" fmla="*/ 453189 w 1949297"/>
              <a:gd name="connsiteY37" fmla="*/ 637673 h 1760621"/>
              <a:gd name="connsiteX38" fmla="*/ 409074 w 1949297"/>
              <a:gd name="connsiteY38" fmla="*/ 629652 h 1760621"/>
              <a:gd name="connsiteX39" fmla="*/ 324853 w 1949297"/>
              <a:gd name="connsiteY39" fmla="*/ 725905 h 1760621"/>
              <a:gd name="connsiteX40" fmla="*/ 56147 w 1949297"/>
              <a:gd name="connsiteY40" fmla="*/ 1291389 h 1760621"/>
              <a:gd name="connsiteX41" fmla="*/ 108284 w 1949297"/>
              <a:gd name="connsiteY41" fmla="*/ 1471863 h 1760621"/>
              <a:gd name="connsiteX42" fmla="*/ 184484 w 1949297"/>
              <a:gd name="connsiteY42" fmla="*/ 1640305 h 1760621"/>
              <a:gd name="connsiteX43" fmla="*/ 284747 w 1949297"/>
              <a:gd name="connsiteY43" fmla="*/ 1740568 h 1760621"/>
              <a:gd name="connsiteX44" fmla="*/ 360947 w 1949297"/>
              <a:gd name="connsiteY44" fmla="*/ 1752600 h 1760621"/>
              <a:gd name="connsiteX45" fmla="*/ 1303421 w 1949297"/>
              <a:gd name="connsiteY45" fmla="*/ 1760621 h 1760621"/>
              <a:gd name="connsiteX46" fmla="*/ 1427747 w 1949297"/>
              <a:gd name="connsiteY46" fmla="*/ 1556084 h 1760621"/>
              <a:gd name="connsiteX47" fmla="*/ 1407695 w 1949297"/>
              <a:gd name="connsiteY47" fmla="*/ 1499936 h 1760621"/>
              <a:gd name="connsiteX48" fmla="*/ 1431758 w 1949297"/>
              <a:gd name="connsiteY48" fmla="*/ 1403684 h 1760621"/>
              <a:gd name="connsiteX49" fmla="*/ 1407695 w 1949297"/>
              <a:gd name="connsiteY49" fmla="*/ 1359568 h 1760621"/>
              <a:gd name="connsiteX50" fmla="*/ 1511968 w 1949297"/>
              <a:gd name="connsiteY50" fmla="*/ 1323473 h 1760621"/>
              <a:gd name="connsiteX51" fmla="*/ 1544053 w 1949297"/>
              <a:gd name="connsiteY51" fmla="*/ 1187115 h 1760621"/>
              <a:gd name="connsiteX52" fmla="*/ 1487905 w 1949297"/>
              <a:gd name="connsiteY52" fmla="*/ 1143000 h 1760621"/>
              <a:gd name="connsiteX53" fmla="*/ 1495926 w 1949297"/>
              <a:gd name="connsiteY53" fmla="*/ 1082842 h 1760621"/>
              <a:gd name="connsiteX54" fmla="*/ 1592179 w 1949297"/>
              <a:gd name="connsiteY54" fmla="*/ 1050758 h 1760621"/>
              <a:gd name="connsiteX55" fmla="*/ 1716505 w 1949297"/>
              <a:gd name="connsiteY55" fmla="*/ 894347 h 1760621"/>
              <a:gd name="connsiteX56" fmla="*/ 1700463 w 1949297"/>
              <a:gd name="connsiteY56" fmla="*/ 798094 h 1760621"/>
              <a:gd name="connsiteX57" fmla="*/ 1816768 w 1949297"/>
              <a:gd name="connsiteY57" fmla="*/ 677779 h 1760621"/>
              <a:gd name="connsiteX58" fmla="*/ 1868906 w 1949297"/>
              <a:gd name="connsiteY58" fmla="*/ 521368 h 1760621"/>
              <a:gd name="connsiteX59" fmla="*/ 1937236 w 1949297"/>
              <a:gd name="connsiteY59" fmla="*/ 469359 h 1760621"/>
              <a:gd name="connsiteX60" fmla="*/ 1886081 w 1949297"/>
              <a:gd name="connsiteY60" fmla="*/ 430658 h 1760621"/>
              <a:gd name="connsiteX61" fmla="*/ 1854594 w 1949297"/>
              <a:gd name="connsiteY61" fmla="*/ 485354 h 1760621"/>
              <a:gd name="connsiteX62" fmla="*/ 1752600 w 1949297"/>
              <a:gd name="connsiteY62" fmla="*/ 449179 h 1760621"/>
              <a:gd name="connsiteX63" fmla="*/ 1656347 w 1949297"/>
              <a:gd name="connsiteY63" fmla="*/ 417094 h 1760621"/>
              <a:gd name="connsiteX64" fmla="*/ 1580147 w 1949297"/>
              <a:gd name="connsiteY64" fmla="*/ 429126 h 1760621"/>
              <a:gd name="connsiteX65" fmla="*/ 1524000 w 1949297"/>
              <a:gd name="connsiteY65" fmla="*/ 489284 h 1760621"/>
              <a:gd name="connsiteX66" fmla="*/ 1524000 w 1949297"/>
              <a:gd name="connsiteY66" fmla="*/ 537410 h 1760621"/>
              <a:gd name="connsiteX67" fmla="*/ 1536032 w 1949297"/>
              <a:gd name="connsiteY67" fmla="*/ 549442 h 1760621"/>
              <a:gd name="connsiteX68" fmla="*/ 1503947 w 1949297"/>
              <a:gd name="connsiteY68" fmla="*/ 557463 h 1760621"/>
              <a:gd name="connsiteX69" fmla="*/ 1483895 w 1949297"/>
              <a:gd name="connsiteY69" fmla="*/ 545431 h 1760621"/>
              <a:gd name="connsiteX70" fmla="*/ 1371600 w 1949297"/>
              <a:gd name="connsiteY70" fmla="*/ 697831 h 1760621"/>
              <a:gd name="connsiteX71" fmla="*/ 1395663 w 1949297"/>
              <a:gd name="connsiteY71" fmla="*/ 593558 h 1760621"/>
              <a:gd name="connsiteX72" fmla="*/ 1155032 w 1949297"/>
              <a:gd name="connsiteY72" fmla="*/ 605589 h 1760621"/>
              <a:gd name="connsiteX73" fmla="*/ 1471863 w 1949297"/>
              <a:gd name="connsiteY73" fmla="*/ 533400 h 1760621"/>
              <a:gd name="connsiteX74" fmla="*/ 1524000 w 1949297"/>
              <a:gd name="connsiteY74" fmla="*/ 376989 h 1760621"/>
              <a:gd name="connsiteX75" fmla="*/ 1447800 w 1949297"/>
              <a:gd name="connsiteY75" fmla="*/ 352926 h 1760621"/>
              <a:gd name="connsiteX76" fmla="*/ 1251284 w 1949297"/>
              <a:gd name="connsiteY76" fmla="*/ 372979 h 1760621"/>
              <a:gd name="connsiteX77" fmla="*/ 1207168 w 1949297"/>
              <a:gd name="connsiteY77" fmla="*/ 501315 h 1760621"/>
              <a:gd name="connsiteX78" fmla="*/ 1167063 w 1949297"/>
              <a:gd name="connsiteY78" fmla="*/ 485273 h 1760621"/>
              <a:gd name="connsiteX79" fmla="*/ 986589 w 1949297"/>
              <a:gd name="connsiteY79" fmla="*/ 577515 h 1760621"/>
              <a:gd name="connsiteX80" fmla="*/ 966537 w 1949297"/>
              <a:gd name="connsiteY80" fmla="*/ 697831 h 1760621"/>
              <a:gd name="connsiteX81" fmla="*/ 946484 w 1949297"/>
              <a:gd name="connsiteY81" fmla="*/ 625642 h 1760621"/>
              <a:gd name="connsiteX82" fmla="*/ 970547 w 1949297"/>
              <a:gd name="connsiteY82" fmla="*/ 561473 h 1760621"/>
              <a:gd name="connsiteX83" fmla="*/ 830179 w 1949297"/>
              <a:gd name="connsiteY83" fmla="*/ 601579 h 1760621"/>
              <a:gd name="connsiteX84" fmla="*/ 962526 w 1949297"/>
              <a:gd name="connsiteY84" fmla="*/ 537410 h 1760621"/>
              <a:gd name="connsiteX85" fmla="*/ 946484 w 1949297"/>
              <a:gd name="connsiteY85" fmla="*/ 469231 h 1760621"/>
              <a:gd name="connsiteX86" fmla="*/ 922421 w 1949297"/>
              <a:gd name="connsiteY86" fmla="*/ 449179 h 1760621"/>
              <a:gd name="connsiteX87" fmla="*/ 918410 w 1949297"/>
              <a:gd name="connsiteY87" fmla="*/ 397042 h 1760621"/>
              <a:gd name="connsiteX88" fmla="*/ 830179 w 1949297"/>
              <a:gd name="connsiteY88" fmla="*/ 356936 h 1760621"/>
              <a:gd name="connsiteX89" fmla="*/ 818147 w 1949297"/>
              <a:gd name="connsiteY89" fmla="*/ 252663 h 1760621"/>
              <a:gd name="connsiteX90" fmla="*/ 774032 w 1949297"/>
              <a:gd name="connsiteY90" fmla="*/ 224589 h 1760621"/>
              <a:gd name="connsiteX91" fmla="*/ 737937 w 1949297"/>
              <a:gd name="connsiteY91" fmla="*/ 164431 h 1760621"/>
              <a:gd name="connsiteX92" fmla="*/ 605589 w 1949297"/>
              <a:gd name="connsiteY92" fmla="*/ 116305 h 1760621"/>
              <a:gd name="connsiteX93" fmla="*/ 589547 w 1949297"/>
              <a:gd name="connsiteY93" fmla="*/ 12031 h 1760621"/>
              <a:gd name="connsiteX0" fmla="*/ 589547 w 1949297"/>
              <a:gd name="connsiteY0" fmla="*/ 12031 h 1760621"/>
              <a:gd name="connsiteX1" fmla="*/ 537410 w 1949297"/>
              <a:gd name="connsiteY1" fmla="*/ 0 h 1760621"/>
              <a:gd name="connsiteX2" fmla="*/ 477253 w 1949297"/>
              <a:gd name="connsiteY2" fmla="*/ 16042 h 1760621"/>
              <a:gd name="connsiteX3" fmla="*/ 437147 w 1949297"/>
              <a:gd name="connsiteY3" fmla="*/ 4010 h 1760621"/>
              <a:gd name="connsiteX4" fmla="*/ 449179 w 1949297"/>
              <a:gd name="connsiteY4" fmla="*/ 52136 h 1760621"/>
              <a:gd name="connsiteX5" fmla="*/ 429126 w 1949297"/>
              <a:gd name="connsiteY5" fmla="*/ 84221 h 1760621"/>
              <a:gd name="connsiteX6" fmla="*/ 344905 w 1949297"/>
              <a:gd name="connsiteY6" fmla="*/ 80210 h 1760621"/>
              <a:gd name="connsiteX7" fmla="*/ 316832 w 1949297"/>
              <a:gd name="connsiteY7" fmla="*/ 100263 h 1760621"/>
              <a:gd name="connsiteX8" fmla="*/ 268705 w 1949297"/>
              <a:gd name="connsiteY8" fmla="*/ 104273 h 1760621"/>
              <a:gd name="connsiteX9" fmla="*/ 216568 w 1949297"/>
              <a:gd name="connsiteY9" fmla="*/ 68179 h 1760621"/>
              <a:gd name="connsiteX10" fmla="*/ 204537 w 1949297"/>
              <a:gd name="connsiteY10" fmla="*/ 100263 h 1760621"/>
              <a:gd name="connsiteX11" fmla="*/ 128337 w 1949297"/>
              <a:gd name="connsiteY11" fmla="*/ 128336 h 1760621"/>
              <a:gd name="connsiteX12" fmla="*/ 100263 w 1949297"/>
              <a:gd name="connsiteY12" fmla="*/ 124326 h 1760621"/>
              <a:gd name="connsiteX13" fmla="*/ 60158 w 1949297"/>
              <a:gd name="connsiteY13" fmla="*/ 140368 h 1760621"/>
              <a:gd name="connsiteX14" fmla="*/ 68179 w 1949297"/>
              <a:gd name="connsiteY14" fmla="*/ 168442 h 1760621"/>
              <a:gd name="connsiteX15" fmla="*/ 44116 w 1949297"/>
              <a:gd name="connsiteY15" fmla="*/ 184484 h 1760621"/>
              <a:gd name="connsiteX16" fmla="*/ 0 w 1949297"/>
              <a:gd name="connsiteY16" fmla="*/ 176463 h 1760621"/>
              <a:gd name="connsiteX17" fmla="*/ 36095 w 1949297"/>
              <a:gd name="connsiteY17" fmla="*/ 429126 h 1760621"/>
              <a:gd name="connsiteX18" fmla="*/ 100263 w 1949297"/>
              <a:gd name="connsiteY18" fmla="*/ 485273 h 1760621"/>
              <a:gd name="connsiteX19" fmla="*/ 132347 w 1949297"/>
              <a:gd name="connsiteY19" fmla="*/ 573505 h 1760621"/>
              <a:gd name="connsiteX20" fmla="*/ 268705 w 1949297"/>
              <a:gd name="connsiteY20" fmla="*/ 589547 h 1760621"/>
              <a:gd name="connsiteX21" fmla="*/ 308810 w 1949297"/>
              <a:gd name="connsiteY21" fmla="*/ 633663 h 1760621"/>
              <a:gd name="connsiteX22" fmla="*/ 372979 w 1949297"/>
              <a:gd name="connsiteY22" fmla="*/ 601579 h 1760621"/>
              <a:gd name="connsiteX23" fmla="*/ 417095 w 1949297"/>
              <a:gd name="connsiteY23" fmla="*/ 597568 h 1760621"/>
              <a:gd name="connsiteX24" fmla="*/ 389021 w 1949297"/>
              <a:gd name="connsiteY24" fmla="*/ 593558 h 1760621"/>
              <a:gd name="connsiteX25" fmla="*/ 332874 w 1949297"/>
              <a:gd name="connsiteY25" fmla="*/ 589547 h 1760621"/>
              <a:gd name="connsiteX26" fmla="*/ 276726 w 1949297"/>
              <a:gd name="connsiteY26" fmla="*/ 561473 h 1760621"/>
              <a:gd name="connsiteX27" fmla="*/ 256674 w 1949297"/>
              <a:gd name="connsiteY27" fmla="*/ 521368 h 1760621"/>
              <a:gd name="connsiteX28" fmla="*/ 292768 w 1949297"/>
              <a:gd name="connsiteY28" fmla="*/ 553452 h 1760621"/>
              <a:gd name="connsiteX29" fmla="*/ 328863 w 1949297"/>
              <a:gd name="connsiteY29" fmla="*/ 541421 h 1760621"/>
              <a:gd name="connsiteX30" fmla="*/ 356937 w 1949297"/>
              <a:gd name="connsiteY30" fmla="*/ 569494 h 1760621"/>
              <a:gd name="connsiteX31" fmla="*/ 397042 w 1949297"/>
              <a:gd name="connsiteY31" fmla="*/ 569494 h 1760621"/>
              <a:gd name="connsiteX32" fmla="*/ 449179 w 1949297"/>
              <a:gd name="connsiteY32" fmla="*/ 549442 h 1760621"/>
              <a:gd name="connsiteX33" fmla="*/ 453189 w 1949297"/>
              <a:gd name="connsiteY33" fmla="*/ 597568 h 1760621"/>
              <a:gd name="connsiteX34" fmla="*/ 469232 w 1949297"/>
              <a:gd name="connsiteY34" fmla="*/ 613610 h 1760621"/>
              <a:gd name="connsiteX35" fmla="*/ 521368 w 1949297"/>
              <a:gd name="connsiteY35" fmla="*/ 617621 h 1760621"/>
              <a:gd name="connsiteX36" fmla="*/ 513347 w 1949297"/>
              <a:gd name="connsiteY36" fmla="*/ 637673 h 1760621"/>
              <a:gd name="connsiteX37" fmla="*/ 453189 w 1949297"/>
              <a:gd name="connsiteY37" fmla="*/ 637673 h 1760621"/>
              <a:gd name="connsiteX38" fmla="*/ 409074 w 1949297"/>
              <a:gd name="connsiteY38" fmla="*/ 629652 h 1760621"/>
              <a:gd name="connsiteX39" fmla="*/ 324853 w 1949297"/>
              <a:gd name="connsiteY39" fmla="*/ 725905 h 1760621"/>
              <a:gd name="connsiteX40" fmla="*/ 56147 w 1949297"/>
              <a:gd name="connsiteY40" fmla="*/ 1291389 h 1760621"/>
              <a:gd name="connsiteX41" fmla="*/ 108284 w 1949297"/>
              <a:gd name="connsiteY41" fmla="*/ 1471863 h 1760621"/>
              <a:gd name="connsiteX42" fmla="*/ 184484 w 1949297"/>
              <a:gd name="connsiteY42" fmla="*/ 1640305 h 1760621"/>
              <a:gd name="connsiteX43" fmla="*/ 284747 w 1949297"/>
              <a:gd name="connsiteY43" fmla="*/ 1740568 h 1760621"/>
              <a:gd name="connsiteX44" fmla="*/ 360947 w 1949297"/>
              <a:gd name="connsiteY44" fmla="*/ 1752600 h 1760621"/>
              <a:gd name="connsiteX45" fmla="*/ 1303421 w 1949297"/>
              <a:gd name="connsiteY45" fmla="*/ 1760621 h 1760621"/>
              <a:gd name="connsiteX46" fmla="*/ 1427747 w 1949297"/>
              <a:gd name="connsiteY46" fmla="*/ 1556084 h 1760621"/>
              <a:gd name="connsiteX47" fmla="*/ 1407695 w 1949297"/>
              <a:gd name="connsiteY47" fmla="*/ 1499936 h 1760621"/>
              <a:gd name="connsiteX48" fmla="*/ 1431758 w 1949297"/>
              <a:gd name="connsiteY48" fmla="*/ 1403684 h 1760621"/>
              <a:gd name="connsiteX49" fmla="*/ 1407695 w 1949297"/>
              <a:gd name="connsiteY49" fmla="*/ 1359568 h 1760621"/>
              <a:gd name="connsiteX50" fmla="*/ 1511968 w 1949297"/>
              <a:gd name="connsiteY50" fmla="*/ 1323473 h 1760621"/>
              <a:gd name="connsiteX51" fmla="*/ 1544053 w 1949297"/>
              <a:gd name="connsiteY51" fmla="*/ 1187115 h 1760621"/>
              <a:gd name="connsiteX52" fmla="*/ 1487905 w 1949297"/>
              <a:gd name="connsiteY52" fmla="*/ 1143000 h 1760621"/>
              <a:gd name="connsiteX53" fmla="*/ 1495926 w 1949297"/>
              <a:gd name="connsiteY53" fmla="*/ 1082842 h 1760621"/>
              <a:gd name="connsiteX54" fmla="*/ 1592179 w 1949297"/>
              <a:gd name="connsiteY54" fmla="*/ 1050758 h 1760621"/>
              <a:gd name="connsiteX55" fmla="*/ 1716505 w 1949297"/>
              <a:gd name="connsiteY55" fmla="*/ 894347 h 1760621"/>
              <a:gd name="connsiteX56" fmla="*/ 1700463 w 1949297"/>
              <a:gd name="connsiteY56" fmla="*/ 798094 h 1760621"/>
              <a:gd name="connsiteX57" fmla="*/ 1816768 w 1949297"/>
              <a:gd name="connsiteY57" fmla="*/ 677779 h 1760621"/>
              <a:gd name="connsiteX58" fmla="*/ 1868906 w 1949297"/>
              <a:gd name="connsiteY58" fmla="*/ 521368 h 1760621"/>
              <a:gd name="connsiteX59" fmla="*/ 1937236 w 1949297"/>
              <a:gd name="connsiteY59" fmla="*/ 469359 h 1760621"/>
              <a:gd name="connsiteX60" fmla="*/ 1886081 w 1949297"/>
              <a:gd name="connsiteY60" fmla="*/ 430658 h 1760621"/>
              <a:gd name="connsiteX61" fmla="*/ 1817271 w 1949297"/>
              <a:gd name="connsiteY61" fmla="*/ 450698 h 1760621"/>
              <a:gd name="connsiteX62" fmla="*/ 1752600 w 1949297"/>
              <a:gd name="connsiteY62" fmla="*/ 449179 h 1760621"/>
              <a:gd name="connsiteX63" fmla="*/ 1656347 w 1949297"/>
              <a:gd name="connsiteY63" fmla="*/ 417094 h 1760621"/>
              <a:gd name="connsiteX64" fmla="*/ 1580147 w 1949297"/>
              <a:gd name="connsiteY64" fmla="*/ 429126 h 1760621"/>
              <a:gd name="connsiteX65" fmla="*/ 1524000 w 1949297"/>
              <a:gd name="connsiteY65" fmla="*/ 489284 h 1760621"/>
              <a:gd name="connsiteX66" fmla="*/ 1524000 w 1949297"/>
              <a:gd name="connsiteY66" fmla="*/ 537410 h 1760621"/>
              <a:gd name="connsiteX67" fmla="*/ 1536032 w 1949297"/>
              <a:gd name="connsiteY67" fmla="*/ 549442 h 1760621"/>
              <a:gd name="connsiteX68" fmla="*/ 1503947 w 1949297"/>
              <a:gd name="connsiteY68" fmla="*/ 557463 h 1760621"/>
              <a:gd name="connsiteX69" fmla="*/ 1483895 w 1949297"/>
              <a:gd name="connsiteY69" fmla="*/ 545431 h 1760621"/>
              <a:gd name="connsiteX70" fmla="*/ 1371600 w 1949297"/>
              <a:gd name="connsiteY70" fmla="*/ 697831 h 1760621"/>
              <a:gd name="connsiteX71" fmla="*/ 1395663 w 1949297"/>
              <a:gd name="connsiteY71" fmla="*/ 593558 h 1760621"/>
              <a:gd name="connsiteX72" fmla="*/ 1155032 w 1949297"/>
              <a:gd name="connsiteY72" fmla="*/ 605589 h 1760621"/>
              <a:gd name="connsiteX73" fmla="*/ 1471863 w 1949297"/>
              <a:gd name="connsiteY73" fmla="*/ 533400 h 1760621"/>
              <a:gd name="connsiteX74" fmla="*/ 1524000 w 1949297"/>
              <a:gd name="connsiteY74" fmla="*/ 376989 h 1760621"/>
              <a:gd name="connsiteX75" fmla="*/ 1447800 w 1949297"/>
              <a:gd name="connsiteY75" fmla="*/ 352926 h 1760621"/>
              <a:gd name="connsiteX76" fmla="*/ 1251284 w 1949297"/>
              <a:gd name="connsiteY76" fmla="*/ 372979 h 1760621"/>
              <a:gd name="connsiteX77" fmla="*/ 1207168 w 1949297"/>
              <a:gd name="connsiteY77" fmla="*/ 501315 h 1760621"/>
              <a:gd name="connsiteX78" fmla="*/ 1167063 w 1949297"/>
              <a:gd name="connsiteY78" fmla="*/ 485273 h 1760621"/>
              <a:gd name="connsiteX79" fmla="*/ 986589 w 1949297"/>
              <a:gd name="connsiteY79" fmla="*/ 577515 h 1760621"/>
              <a:gd name="connsiteX80" fmla="*/ 966537 w 1949297"/>
              <a:gd name="connsiteY80" fmla="*/ 697831 h 1760621"/>
              <a:gd name="connsiteX81" fmla="*/ 946484 w 1949297"/>
              <a:gd name="connsiteY81" fmla="*/ 625642 h 1760621"/>
              <a:gd name="connsiteX82" fmla="*/ 970547 w 1949297"/>
              <a:gd name="connsiteY82" fmla="*/ 561473 h 1760621"/>
              <a:gd name="connsiteX83" fmla="*/ 830179 w 1949297"/>
              <a:gd name="connsiteY83" fmla="*/ 601579 h 1760621"/>
              <a:gd name="connsiteX84" fmla="*/ 962526 w 1949297"/>
              <a:gd name="connsiteY84" fmla="*/ 537410 h 1760621"/>
              <a:gd name="connsiteX85" fmla="*/ 946484 w 1949297"/>
              <a:gd name="connsiteY85" fmla="*/ 469231 h 1760621"/>
              <a:gd name="connsiteX86" fmla="*/ 922421 w 1949297"/>
              <a:gd name="connsiteY86" fmla="*/ 449179 h 1760621"/>
              <a:gd name="connsiteX87" fmla="*/ 918410 w 1949297"/>
              <a:gd name="connsiteY87" fmla="*/ 397042 h 1760621"/>
              <a:gd name="connsiteX88" fmla="*/ 830179 w 1949297"/>
              <a:gd name="connsiteY88" fmla="*/ 356936 h 1760621"/>
              <a:gd name="connsiteX89" fmla="*/ 818147 w 1949297"/>
              <a:gd name="connsiteY89" fmla="*/ 252663 h 1760621"/>
              <a:gd name="connsiteX90" fmla="*/ 774032 w 1949297"/>
              <a:gd name="connsiteY90" fmla="*/ 224589 h 1760621"/>
              <a:gd name="connsiteX91" fmla="*/ 737937 w 1949297"/>
              <a:gd name="connsiteY91" fmla="*/ 164431 h 1760621"/>
              <a:gd name="connsiteX92" fmla="*/ 605589 w 1949297"/>
              <a:gd name="connsiteY92" fmla="*/ 116305 h 1760621"/>
              <a:gd name="connsiteX93" fmla="*/ 589547 w 1949297"/>
              <a:gd name="connsiteY93" fmla="*/ 12031 h 1760621"/>
              <a:gd name="connsiteX0" fmla="*/ 589547 w 1949297"/>
              <a:gd name="connsiteY0" fmla="*/ 12031 h 1760621"/>
              <a:gd name="connsiteX1" fmla="*/ 537410 w 1949297"/>
              <a:gd name="connsiteY1" fmla="*/ 0 h 1760621"/>
              <a:gd name="connsiteX2" fmla="*/ 477253 w 1949297"/>
              <a:gd name="connsiteY2" fmla="*/ 16042 h 1760621"/>
              <a:gd name="connsiteX3" fmla="*/ 437147 w 1949297"/>
              <a:gd name="connsiteY3" fmla="*/ 4010 h 1760621"/>
              <a:gd name="connsiteX4" fmla="*/ 449179 w 1949297"/>
              <a:gd name="connsiteY4" fmla="*/ 52136 h 1760621"/>
              <a:gd name="connsiteX5" fmla="*/ 429126 w 1949297"/>
              <a:gd name="connsiteY5" fmla="*/ 84221 h 1760621"/>
              <a:gd name="connsiteX6" fmla="*/ 344905 w 1949297"/>
              <a:gd name="connsiteY6" fmla="*/ 80210 h 1760621"/>
              <a:gd name="connsiteX7" fmla="*/ 316832 w 1949297"/>
              <a:gd name="connsiteY7" fmla="*/ 100263 h 1760621"/>
              <a:gd name="connsiteX8" fmla="*/ 268705 w 1949297"/>
              <a:gd name="connsiteY8" fmla="*/ 104273 h 1760621"/>
              <a:gd name="connsiteX9" fmla="*/ 216568 w 1949297"/>
              <a:gd name="connsiteY9" fmla="*/ 68179 h 1760621"/>
              <a:gd name="connsiteX10" fmla="*/ 204537 w 1949297"/>
              <a:gd name="connsiteY10" fmla="*/ 100263 h 1760621"/>
              <a:gd name="connsiteX11" fmla="*/ 128337 w 1949297"/>
              <a:gd name="connsiteY11" fmla="*/ 128336 h 1760621"/>
              <a:gd name="connsiteX12" fmla="*/ 100263 w 1949297"/>
              <a:gd name="connsiteY12" fmla="*/ 124326 h 1760621"/>
              <a:gd name="connsiteX13" fmla="*/ 60158 w 1949297"/>
              <a:gd name="connsiteY13" fmla="*/ 140368 h 1760621"/>
              <a:gd name="connsiteX14" fmla="*/ 68179 w 1949297"/>
              <a:gd name="connsiteY14" fmla="*/ 168442 h 1760621"/>
              <a:gd name="connsiteX15" fmla="*/ 44116 w 1949297"/>
              <a:gd name="connsiteY15" fmla="*/ 184484 h 1760621"/>
              <a:gd name="connsiteX16" fmla="*/ 0 w 1949297"/>
              <a:gd name="connsiteY16" fmla="*/ 176463 h 1760621"/>
              <a:gd name="connsiteX17" fmla="*/ 36095 w 1949297"/>
              <a:gd name="connsiteY17" fmla="*/ 429126 h 1760621"/>
              <a:gd name="connsiteX18" fmla="*/ 100263 w 1949297"/>
              <a:gd name="connsiteY18" fmla="*/ 485273 h 1760621"/>
              <a:gd name="connsiteX19" fmla="*/ 132347 w 1949297"/>
              <a:gd name="connsiteY19" fmla="*/ 573505 h 1760621"/>
              <a:gd name="connsiteX20" fmla="*/ 268705 w 1949297"/>
              <a:gd name="connsiteY20" fmla="*/ 589547 h 1760621"/>
              <a:gd name="connsiteX21" fmla="*/ 308810 w 1949297"/>
              <a:gd name="connsiteY21" fmla="*/ 633663 h 1760621"/>
              <a:gd name="connsiteX22" fmla="*/ 372979 w 1949297"/>
              <a:gd name="connsiteY22" fmla="*/ 601579 h 1760621"/>
              <a:gd name="connsiteX23" fmla="*/ 417095 w 1949297"/>
              <a:gd name="connsiteY23" fmla="*/ 597568 h 1760621"/>
              <a:gd name="connsiteX24" fmla="*/ 389021 w 1949297"/>
              <a:gd name="connsiteY24" fmla="*/ 593558 h 1760621"/>
              <a:gd name="connsiteX25" fmla="*/ 332874 w 1949297"/>
              <a:gd name="connsiteY25" fmla="*/ 589547 h 1760621"/>
              <a:gd name="connsiteX26" fmla="*/ 276726 w 1949297"/>
              <a:gd name="connsiteY26" fmla="*/ 561473 h 1760621"/>
              <a:gd name="connsiteX27" fmla="*/ 256674 w 1949297"/>
              <a:gd name="connsiteY27" fmla="*/ 521368 h 1760621"/>
              <a:gd name="connsiteX28" fmla="*/ 292768 w 1949297"/>
              <a:gd name="connsiteY28" fmla="*/ 553452 h 1760621"/>
              <a:gd name="connsiteX29" fmla="*/ 328863 w 1949297"/>
              <a:gd name="connsiteY29" fmla="*/ 541421 h 1760621"/>
              <a:gd name="connsiteX30" fmla="*/ 356937 w 1949297"/>
              <a:gd name="connsiteY30" fmla="*/ 569494 h 1760621"/>
              <a:gd name="connsiteX31" fmla="*/ 397042 w 1949297"/>
              <a:gd name="connsiteY31" fmla="*/ 569494 h 1760621"/>
              <a:gd name="connsiteX32" fmla="*/ 449179 w 1949297"/>
              <a:gd name="connsiteY32" fmla="*/ 549442 h 1760621"/>
              <a:gd name="connsiteX33" fmla="*/ 453189 w 1949297"/>
              <a:gd name="connsiteY33" fmla="*/ 597568 h 1760621"/>
              <a:gd name="connsiteX34" fmla="*/ 469232 w 1949297"/>
              <a:gd name="connsiteY34" fmla="*/ 613610 h 1760621"/>
              <a:gd name="connsiteX35" fmla="*/ 521368 w 1949297"/>
              <a:gd name="connsiteY35" fmla="*/ 617621 h 1760621"/>
              <a:gd name="connsiteX36" fmla="*/ 513347 w 1949297"/>
              <a:gd name="connsiteY36" fmla="*/ 637673 h 1760621"/>
              <a:gd name="connsiteX37" fmla="*/ 453189 w 1949297"/>
              <a:gd name="connsiteY37" fmla="*/ 637673 h 1760621"/>
              <a:gd name="connsiteX38" fmla="*/ 409074 w 1949297"/>
              <a:gd name="connsiteY38" fmla="*/ 629652 h 1760621"/>
              <a:gd name="connsiteX39" fmla="*/ 324853 w 1949297"/>
              <a:gd name="connsiteY39" fmla="*/ 725905 h 1760621"/>
              <a:gd name="connsiteX40" fmla="*/ 56147 w 1949297"/>
              <a:gd name="connsiteY40" fmla="*/ 1291389 h 1760621"/>
              <a:gd name="connsiteX41" fmla="*/ 108284 w 1949297"/>
              <a:gd name="connsiteY41" fmla="*/ 1471863 h 1760621"/>
              <a:gd name="connsiteX42" fmla="*/ 184484 w 1949297"/>
              <a:gd name="connsiteY42" fmla="*/ 1640305 h 1760621"/>
              <a:gd name="connsiteX43" fmla="*/ 284747 w 1949297"/>
              <a:gd name="connsiteY43" fmla="*/ 1740568 h 1760621"/>
              <a:gd name="connsiteX44" fmla="*/ 360947 w 1949297"/>
              <a:gd name="connsiteY44" fmla="*/ 1752600 h 1760621"/>
              <a:gd name="connsiteX45" fmla="*/ 1303421 w 1949297"/>
              <a:gd name="connsiteY45" fmla="*/ 1760621 h 1760621"/>
              <a:gd name="connsiteX46" fmla="*/ 1427747 w 1949297"/>
              <a:gd name="connsiteY46" fmla="*/ 1556084 h 1760621"/>
              <a:gd name="connsiteX47" fmla="*/ 1407695 w 1949297"/>
              <a:gd name="connsiteY47" fmla="*/ 1499936 h 1760621"/>
              <a:gd name="connsiteX48" fmla="*/ 1431758 w 1949297"/>
              <a:gd name="connsiteY48" fmla="*/ 1403684 h 1760621"/>
              <a:gd name="connsiteX49" fmla="*/ 1407695 w 1949297"/>
              <a:gd name="connsiteY49" fmla="*/ 1359568 h 1760621"/>
              <a:gd name="connsiteX50" fmla="*/ 1511968 w 1949297"/>
              <a:gd name="connsiteY50" fmla="*/ 1323473 h 1760621"/>
              <a:gd name="connsiteX51" fmla="*/ 1544053 w 1949297"/>
              <a:gd name="connsiteY51" fmla="*/ 1187115 h 1760621"/>
              <a:gd name="connsiteX52" fmla="*/ 1487905 w 1949297"/>
              <a:gd name="connsiteY52" fmla="*/ 1143000 h 1760621"/>
              <a:gd name="connsiteX53" fmla="*/ 1495926 w 1949297"/>
              <a:gd name="connsiteY53" fmla="*/ 1082842 h 1760621"/>
              <a:gd name="connsiteX54" fmla="*/ 1592179 w 1949297"/>
              <a:gd name="connsiteY54" fmla="*/ 1050758 h 1760621"/>
              <a:gd name="connsiteX55" fmla="*/ 1716505 w 1949297"/>
              <a:gd name="connsiteY55" fmla="*/ 894347 h 1760621"/>
              <a:gd name="connsiteX56" fmla="*/ 1700463 w 1949297"/>
              <a:gd name="connsiteY56" fmla="*/ 798094 h 1760621"/>
              <a:gd name="connsiteX57" fmla="*/ 1816768 w 1949297"/>
              <a:gd name="connsiteY57" fmla="*/ 677779 h 1760621"/>
              <a:gd name="connsiteX58" fmla="*/ 1868906 w 1949297"/>
              <a:gd name="connsiteY58" fmla="*/ 521368 h 1760621"/>
              <a:gd name="connsiteX59" fmla="*/ 1937236 w 1949297"/>
              <a:gd name="connsiteY59" fmla="*/ 469359 h 1760621"/>
              <a:gd name="connsiteX60" fmla="*/ 1886081 w 1949297"/>
              <a:gd name="connsiteY60" fmla="*/ 430658 h 1760621"/>
              <a:gd name="connsiteX61" fmla="*/ 1801276 w 1949297"/>
              <a:gd name="connsiteY61" fmla="*/ 474691 h 1760621"/>
              <a:gd name="connsiteX62" fmla="*/ 1752600 w 1949297"/>
              <a:gd name="connsiteY62" fmla="*/ 449179 h 1760621"/>
              <a:gd name="connsiteX63" fmla="*/ 1656347 w 1949297"/>
              <a:gd name="connsiteY63" fmla="*/ 417094 h 1760621"/>
              <a:gd name="connsiteX64" fmla="*/ 1580147 w 1949297"/>
              <a:gd name="connsiteY64" fmla="*/ 429126 h 1760621"/>
              <a:gd name="connsiteX65" fmla="*/ 1524000 w 1949297"/>
              <a:gd name="connsiteY65" fmla="*/ 489284 h 1760621"/>
              <a:gd name="connsiteX66" fmla="*/ 1524000 w 1949297"/>
              <a:gd name="connsiteY66" fmla="*/ 537410 h 1760621"/>
              <a:gd name="connsiteX67" fmla="*/ 1536032 w 1949297"/>
              <a:gd name="connsiteY67" fmla="*/ 549442 h 1760621"/>
              <a:gd name="connsiteX68" fmla="*/ 1503947 w 1949297"/>
              <a:gd name="connsiteY68" fmla="*/ 557463 h 1760621"/>
              <a:gd name="connsiteX69" fmla="*/ 1483895 w 1949297"/>
              <a:gd name="connsiteY69" fmla="*/ 545431 h 1760621"/>
              <a:gd name="connsiteX70" fmla="*/ 1371600 w 1949297"/>
              <a:gd name="connsiteY70" fmla="*/ 697831 h 1760621"/>
              <a:gd name="connsiteX71" fmla="*/ 1395663 w 1949297"/>
              <a:gd name="connsiteY71" fmla="*/ 593558 h 1760621"/>
              <a:gd name="connsiteX72" fmla="*/ 1155032 w 1949297"/>
              <a:gd name="connsiteY72" fmla="*/ 605589 h 1760621"/>
              <a:gd name="connsiteX73" fmla="*/ 1471863 w 1949297"/>
              <a:gd name="connsiteY73" fmla="*/ 533400 h 1760621"/>
              <a:gd name="connsiteX74" fmla="*/ 1524000 w 1949297"/>
              <a:gd name="connsiteY74" fmla="*/ 376989 h 1760621"/>
              <a:gd name="connsiteX75" fmla="*/ 1447800 w 1949297"/>
              <a:gd name="connsiteY75" fmla="*/ 352926 h 1760621"/>
              <a:gd name="connsiteX76" fmla="*/ 1251284 w 1949297"/>
              <a:gd name="connsiteY76" fmla="*/ 372979 h 1760621"/>
              <a:gd name="connsiteX77" fmla="*/ 1207168 w 1949297"/>
              <a:gd name="connsiteY77" fmla="*/ 501315 h 1760621"/>
              <a:gd name="connsiteX78" fmla="*/ 1167063 w 1949297"/>
              <a:gd name="connsiteY78" fmla="*/ 485273 h 1760621"/>
              <a:gd name="connsiteX79" fmla="*/ 986589 w 1949297"/>
              <a:gd name="connsiteY79" fmla="*/ 577515 h 1760621"/>
              <a:gd name="connsiteX80" fmla="*/ 966537 w 1949297"/>
              <a:gd name="connsiteY80" fmla="*/ 697831 h 1760621"/>
              <a:gd name="connsiteX81" fmla="*/ 946484 w 1949297"/>
              <a:gd name="connsiteY81" fmla="*/ 625642 h 1760621"/>
              <a:gd name="connsiteX82" fmla="*/ 970547 w 1949297"/>
              <a:gd name="connsiteY82" fmla="*/ 561473 h 1760621"/>
              <a:gd name="connsiteX83" fmla="*/ 830179 w 1949297"/>
              <a:gd name="connsiteY83" fmla="*/ 601579 h 1760621"/>
              <a:gd name="connsiteX84" fmla="*/ 962526 w 1949297"/>
              <a:gd name="connsiteY84" fmla="*/ 537410 h 1760621"/>
              <a:gd name="connsiteX85" fmla="*/ 946484 w 1949297"/>
              <a:gd name="connsiteY85" fmla="*/ 469231 h 1760621"/>
              <a:gd name="connsiteX86" fmla="*/ 922421 w 1949297"/>
              <a:gd name="connsiteY86" fmla="*/ 449179 h 1760621"/>
              <a:gd name="connsiteX87" fmla="*/ 918410 w 1949297"/>
              <a:gd name="connsiteY87" fmla="*/ 397042 h 1760621"/>
              <a:gd name="connsiteX88" fmla="*/ 830179 w 1949297"/>
              <a:gd name="connsiteY88" fmla="*/ 356936 h 1760621"/>
              <a:gd name="connsiteX89" fmla="*/ 818147 w 1949297"/>
              <a:gd name="connsiteY89" fmla="*/ 252663 h 1760621"/>
              <a:gd name="connsiteX90" fmla="*/ 774032 w 1949297"/>
              <a:gd name="connsiteY90" fmla="*/ 224589 h 1760621"/>
              <a:gd name="connsiteX91" fmla="*/ 737937 w 1949297"/>
              <a:gd name="connsiteY91" fmla="*/ 164431 h 1760621"/>
              <a:gd name="connsiteX92" fmla="*/ 605589 w 1949297"/>
              <a:gd name="connsiteY92" fmla="*/ 116305 h 1760621"/>
              <a:gd name="connsiteX93" fmla="*/ 589547 w 1949297"/>
              <a:gd name="connsiteY93" fmla="*/ 12031 h 1760621"/>
              <a:gd name="connsiteX0" fmla="*/ 589547 w 1949297"/>
              <a:gd name="connsiteY0" fmla="*/ 12031 h 1760621"/>
              <a:gd name="connsiteX1" fmla="*/ 537410 w 1949297"/>
              <a:gd name="connsiteY1" fmla="*/ 0 h 1760621"/>
              <a:gd name="connsiteX2" fmla="*/ 477253 w 1949297"/>
              <a:gd name="connsiteY2" fmla="*/ 16042 h 1760621"/>
              <a:gd name="connsiteX3" fmla="*/ 437147 w 1949297"/>
              <a:gd name="connsiteY3" fmla="*/ 4010 h 1760621"/>
              <a:gd name="connsiteX4" fmla="*/ 449179 w 1949297"/>
              <a:gd name="connsiteY4" fmla="*/ 52136 h 1760621"/>
              <a:gd name="connsiteX5" fmla="*/ 429126 w 1949297"/>
              <a:gd name="connsiteY5" fmla="*/ 84221 h 1760621"/>
              <a:gd name="connsiteX6" fmla="*/ 344905 w 1949297"/>
              <a:gd name="connsiteY6" fmla="*/ 80210 h 1760621"/>
              <a:gd name="connsiteX7" fmla="*/ 316832 w 1949297"/>
              <a:gd name="connsiteY7" fmla="*/ 100263 h 1760621"/>
              <a:gd name="connsiteX8" fmla="*/ 268705 w 1949297"/>
              <a:gd name="connsiteY8" fmla="*/ 104273 h 1760621"/>
              <a:gd name="connsiteX9" fmla="*/ 216568 w 1949297"/>
              <a:gd name="connsiteY9" fmla="*/ 68179 h 1760621"/>
              <a:gd name="connsiteX10" fmla="*/ 204537 w 1949297"/>
              <a:gd name="connsiteY10" fmla="*/ 100263 h 1760621"/>
              <a:gd name="connsiteX11" fmla="*/ 128337 w 1949297"/>
              <a:gd name="connsiteY11" fmla="*/ 128336 h 1760621"/>
              <a:gd name="connsiteX12" fmla="*/ 100263 w 1949297"/>
              <a:gd name="connsiteY12" fmla="*/ 124326 h 1760621"/>
              <a:gd name="connsiteX13" fmla="*/ 60158 w 1949297"/>
              <a:gd name="connsiteY13" fmla="*/ 140368 h 1760621"/>
              <a:gd name="connsiteX14" fmla="*/ 68179 w 1949297"/>
              <a:gd name="connsiteY14" fmla="*/ 168442 h 1760621"/>
              <a:gd name="connsiteX15" fmla="*/ 44116 w 1949297"/>
              <a:gd name="connsiteY15" fmla="*/ 184484 h 1760621"/>
              <a:gd name="connsiteX16" fmla="*/ 0 w 1949297"/>
              <a:gd name="connsiteY16" fmla="*/ 176463 h 1760621"/>
              <a:gd name="connsiteX17" fmla="*/ 36095 w 1949297"/>
              <a:gd name="connsiteY17" fmla="*/ 429126 h 1760621"/>
              <a:gd name="connsiteX18" fmla="*/ 100263 w 1949297"/>
              <a:gd name="connsiteY18" fmla="*/ 485273 h 1760621"/>
              <a:gd name="connsiteX19" fmla="*/ 132347 w 1949297"/>
              <a:gd name="connsiteY19" fmla="*/ 573505 h 1760621"/>
              <a:gd name="connsiteX20" fmla="*/ 268705 w 1949297"/>
              <a:gd name="connsiteY20" fmla="*/ 589547 h 1760621"/>
              <a:gd name="connsiteX21" fmla="*/ 308810 w 1949297"/>
              <a:gd name="connsiteY21" fmla="*/ 633663 h 1760621"/>
              <a:gd name="connsiteX22" fmla="*/ 372979 w 1949297"/>
              <a:gd name="connsiteY22" fmla="*/ 601579 h 1760621"/>
              <a:gd name="connsiteX23" fmla="*/ 417095 w 1949297"/>
              <a:gd name="connsiteY23" fmla="*/ 597568 h 1760621"/>
              <a:gd name="connsiteX24" fmla="*/ 389021 w 1949297"/>
              <a:gd name="connsiteY24" fmla="*/ 593558 h 1760621"/>
              <a:gd name="connsiteX25" fmla="*/ 332874 w 1949297"/>
              <a:gd name="connsiteY25" fmla="*/ 589547 h 1760621"/>
              <a:gd name="connsiteX26" fmla="*/ 276726 w 1949297"/>
              <a:gd name="connsiteY26" fmla="*/ 561473 h 1760621"/>
              <a:gd name="connsiteX27" fmla="*/ 256674 w 1949297"/>
              <a:gd name="connsiteY27" fmla="*/ 521368 h 1760621"/>
              <a:gd name="connsiteX28" fmla="*/ 292768 w 1949297"/>
              <a:gd name="connsiteY28" fmla="*/ 553452 h 1760621"/>
              <a:gd name="connsiteX29" fmla="*/ 328863 w 1949297"/>
              <a:gd name="connsiteY29" fmla="*/ 541421 h 1760621"/>
              <a:gd name="connsiteX30" fmla="*/ 356937 w 1949297"/>
              <a:gd name="connsiteY30" fmla="*/ 569494 h 1760621"/>
              <a:gd name="connsiteX31" fmla="*/ 397042 w 1949297"/>
              <a:gd name="connsiteY31" fmla="*/ 569494 h 1760621"/>
              <a:gd name="connsiteX32" fmla="*/ 449179 w 1949297"/>
              <a:gd name="connsiteY32" fmla="*/ 549442 h 1760621"/>
              <a:gd name="connsiteX33" fmla="*/ 453189 w 1949297"/>
              <a:gd name="connsiteY33" fmla="*/ 597568 h 1760621"/>
              <a:gd name="connsiteX34" fmla="*/ 469232 w 1949297"/>
              <a:gd name="connsiteY34" fmla="*/ 613610 h 1760621"/>
              <a:gd name="connsiteX35" fmla="*/ 521368 w 1949297"/>
              <a:gd name="connsiteY35" fmla="*/ 617621 h 1760621"/>
              <a:gd name="connsiteX36" fmla="*/ 513347 w 1949297"/>
              <a:gd name="connsiteY36" fmla="*/ 637673 h 1760621"/>
              <a:gd name="connsiteX37" fmla="*/ 453189 w 1949297"/>
              <a:gd name="connsiteY37" fmla="*/ 637673 h 1760621"/>
              <a:gd name="connsiteX38" fmla="*/ 409074 w 1949297"/>
              <a:gd name="connsiteY38" fmla="*/ 629652 h 1760621"/>
              <a:gd name="connsiteX39" fmla="*/ 324853 w 1949297"/>
              <a:gd name="connsiteY39" fmla="*/ 725905 h 1760621"/>
              <a:gd name="connsiteX40" fmla="*/ 56147 w 1949297"/>
              <a:gd name="connsiteY40" fmla="*/ 1291389 h 1760621"/>
              <a:gd name="connsiteX41" fmla="*/ 108284 w 1949297"/>
              <a:gd name="connsiteY41" fmla="*/ 1471863 h 1760621"/>
              <a:gd name="connsiteX42" fmla="*/ 184484 w 1949297"/>
              <a:gd name="connsiteY42" fmla="*/ 1640305 h 1760621"/>
              <a:gd name="connsiteX43" fmla="*/ 284747 w 1949297"/>
              <a:gd name="connsiteY43" fmla="*/ 1740568 h 1760621"/>
              <a:gd name="connsiteX44" fmla="*/ 360947 w 1949297"/>
              <a:gd name="connsiteY44" fmla="*/ 1752600 h 1760621"/>
              <a:gd name="connsiteX45" fmla="*/ 1303421 w 1949297"/>
              <a:gd name="connsiteY45" fmla="*/ 1760621 h 1760621"/>
              <a:gd name="connsiteX46" fmla="*/ 1427747 w 1949297"/>
              <a:gd name="connsiteY46" fmla="*/ 1556084 h 1760621"/>
              <a:gd name="connsiteX47" fmla="*/ 1407695 w 1949297"/>
              <a:gd name="connsiteY47" fmla="*/ 1499936 h 1760621"/>
              <a:gd name="connsiteX48" fmla="*/ 1431758 w 1949297"/>
              <a:gd name="connsiteY48" fmla="*/ 1403684 h 1760621"/>
              <a:gd name="connsiteX49" fmla="*/ 1407695 w 1949297"/>
              <a:gd name="connsiteY49" fmla="*/ 1359568 h 1760621"/>
              <a:gd name="connsiteX50" fmla="*/ 1511968 w 1949297"/>
              <a:gd name="connsiteY50" fmla="*/ 1323473 h 1760621"/>
              <a:gd name="connsiteX51" fmla="*/ 1544053 w 1949297"/>
              <a:gd name="connsiteY51" fmla="*/ 1187115 h 1760621"/>
              <a:gd name="connsiteX52" fmla="*/ 1487905 w 1949297"/>
              <a:gd name="connsiteY52" fmla="*/ 1143000 h 1760621"/>
              <a:gd name="connsiteX53" fmla="*/ 1495926 w 1949297"/>
              <a:gd name="connsiteY53" fmla="*/ 1082842 h 1760621"/>
              <a:gd name="connsiteX54" fmla="*/ 1592179 w 1949297"/>
              <a:gd name="connsiteY54" fmla="*/ 1050758 h 1760621"/>
              <a:gd name="connsiteX55" fmla="*/ 1716505 w 1949297"/>
              <a:gd name="connsiteY55" fmla="*/ 894347 h 1760621"/>
              <a:gd name="connsiteX56" fmla="*/ 1700463 w 1949297"/>
              <a:gd name="connsiteY56" fmla="*/ 798094 h 1760621"/>
              <a:gd name="connsiteX57" fmla="*/ 1816768 w 1949297"/>
              <a:gd name="connsiteY57" fmla="*/ 677779 h 1760621"/>
              <a:gd name="connsiteX58" fmla="*/ 1868906 w 1949297"/>
              <a:gd name="connsiteY58" fmla="*/ 521368 h 1760621"/>
              <a:gd name="connsiteX59" fmla="*/ 1937236 w 1949297"/>
              <a:gd name="connsiteY59" fmla="*/ 469359 h 1760621"/>
              <a:gd name="connsiteX60" fmla="*/ 1830098 w 1949297"/>
              <a:gd name="connsiteY60" fmla="*/ 467981 h 1760621"/>
              <a:gd name="connsiteX61" fmla="*/ 1801276 w 1949297"/>
              <a:gd name="connsiteY61" fmla="*/ 474691 h 1760621"/>
              <a:gd name="connsiteX62" fmla="*/ 1752600 w 1949297"/>
              <a:gd name="connsiteY62" fmla="*/ 449179 h 1760621"/>
              <a:gd name="connsiteX63" fmla="*/ 1656347 w 1949297"/>
              <a:gd name="connsiteY63" fmla="*/ 417094 h 1760621"/>
              <a:gd name="connsiteX64" fmla="*/ 1580147 w 1949297"/>
              <a:gd name="connsiteY64" fmla="*/ 429126 h 1760621"/>
              <a:gd name="connsiteX65" fmla="*/ 1524000 w 1949297"/>
              <a:gd name="connsiteY65" fmla="*/ 489284 h 1760621"/>
              <a:gd name="connsiteX66" fmla="*/ 1524000 w 1949297"/>
              <a:gd name="connsiteY66" fmla="*/ 537410 h 1760621"/>
              <a:gd name="connsiteX67" fmla="*/ 1536032 w 1949297"/>
              <a:gd name="connsiteY67" fmla="*/ 549442 h 1760621"/>
              <a:gd name="connsiteX68" fmla="*/ 1503947 w 1949297"/>
              <a:gd name="connsiteY68" fmla="*/ 557463 h 1760621"/>
              <a:gd name="connsiteX69" fmla="*/ 1483895 w 1949297"/>
              <a:gd name="connsiteY69" fmla="*/ 545431 h 1760621"/>
              <a:gd name="connsiteX70" fmla="*/ 1371600 w 1949297"/>
              <a:gd name="connsiteY70" fmla="*/ 697831 h 1760621"/>
              <a:gd name="connsiteX71" fmla="*/ 1395663 w 1949297"/>
              <a:gd name="connsiteY71" fmla="*/ 593558 h 1760621"/>
              <a:gd name="connsiteX72" fmla="*/ 1155032 w 1949297"/>
              <a:gd name="connsiteY72" fmla="*/ 605589 h 1760621"/>
              <a:gd name="connsiteX73" fmla="*/ 1471863 w 1949297"/>
              <a:gd name="connsiteY73" fmla="*/ 533400 h 1760621"/>
              <a:gd name="connsiteX74" fmla="*/ 1524000 w 1949297"/>
              <a:gd name="connsiteY74" fmla="*/ 376989 h 1760621"/>
              <a:gd name="connsiteX75" fmla="*/ 1447800 w 1949297"/>
              <a:gd name="connsiteY75" fmla="*/ 352926 h 1760621"/>
              <a:gd name="connsiteX76" fmla="*/ 1251284 w 1949297"/>
              <a:gd name="connsiteY76" fmla="*/ 372979 h 1760621"/>
              <a:gd name="connsiteX77" fmla="*/ 1207168 w 1949297"/>
              <a:gd name="connsiteY77" fmla="*/ 501315 h 1760621"/>
              <a:gd name="connsiteX78" fmla="*/ 1167063 w 1949297"/>
              <a:gd name="connsiteY78" fmla="*/ 485273 h 1760621"/>
              <a:gd name="connsiteX79" fmla="*/ 986589 w 1949297"/>
              <a:gd name="connsiteY79" fmla="*/ 577515 h 1760621"/>
              <a:gd name="connsiteX80" fmla="*/ 966537 w 1949297"/>
              <a:gd name="connsiteY80" fmla="*/ 697831 h 1760621"/>
              <a:gd name="connsiteX81" fmla="*/ 946484 w 1949297"/>
              <a:gd name="connsiteY81" fmla="*/ 625642 h 1760621"/>
              <a:gd name="connsiteX82" fmla="*/ 970547 w 1949297"/>
              <a:gd name="connsiteY82" fmla="*/ 561473 h 1760621"/>
              <a:gd name="connsiteX83" fmla="*/ 830179 w 1949297"/>
              <a:gd name="connsiteY83" fmla="*/ 601579 h 1760621"/>
              <a:gd name="connsiteX84" fmla="*/ 962526 w 1949297"/>
              <a:gd name="connsiteY84" fmla="*/ 537410 h 1760621"/>
              <a:gd name="connsiteX85" fmla="*/ 946484 w 1949297"/>
              <a:gd name="connsiteY85" fmla="*/ 469231 h 1760621"/>
              <a:gd name="connsiteX86" fmla="*/ 922421 w 1949297"/>
              <a:gd name="connsiteY86" fmla="*/ 449179 h 1760621"/>
              <a:gd name="connsiteX87" fmla="*/ 918410 w 1949297"/>
              <a:gd name="connsiteY87" fmla="*/ 397042 h 1760621"/>
              <a:gd name="connsiteX88" fmla="*/ 830179 w 1949297"/>
              <a:gd name="connsiteY88" fmla="*/ 356936 h 1760621"/>
              <a:gd name="connsiteX89" fmla="*/ 818147 w 1949297"/>
              <a:gd name="connsiteY89" fmla="*/ 252663 h 1760621"/>
              <a:gd name="connsiteX90" fmla="*/ 774032 w 1949297"/>
              <a:gd name="connsiteY90" fmla="*/ 224589 h 1760621"/>
              <a:gd name="connsiteX91" fmla="*/ 737937 w 1949297"/>
              <a:gd name="connsiteY91" fmla="*/ 164431 h 1760621"/>
              <a:gd name="connsiteX92" fmla="*/ 605589 w 1949297"/>
              <a:gd name="connsiteY92" fmla="*/ 116305 h 1760621"/>
              <a:gd name="connsiteX93" fmla="*/ 589547 w 1949297"/>
              <a:gd name="connsiteY93" fmla="*/ 12031 h 1760621"/>
              <a:gd name="connsiteX0" fmla="*/ 589547 w 1885035"/>
              <a:gd name="connsiteY0" fmla="*/ 12031 h 1760621"/>
              <a:gd name="connsiteX1" fmla="*/ 537410 w 1885035"/>
              <a:gd name="connsiteY1" fmla="*/ 0 h 1760621"/>
              <a:gd name="connsiteX2" fmla="*/ 477253 w 1885035"/>
              <a:gd name="connsiteY2" fmla="*/ 16042 h 1760621"/>
              <a:gd name="connsiteX3" fmla="*/ 437147 w 1885035"/>
              <a:gd name="connsiteY3" fmla="*/ 4010 h 1760621"/>
              <a:gd name="connsiteX4" fmla="*/ 449179 w 1885035"/>
              <a:gd name="connsiteY4" fmla="*/ 52136 h 1760621"/>
              <a:gd name="connsiteX5" fmla="*/ 429126 w 1885035"/>
              <a:gd name="connsiteY5" fmla="*/ 84221 h 1760621"/>
              <a:gd name="connsiteX6" fmla="*/ 344905 w 1885035"/>
              <a:gd name="connsiteY6" fmla="*/ 80210 h 1760621"/>
              <a:gd name="connsiteX7" fmla="*/ 316832 w 1885035"/>
              <a:gd name="connsiteY7" fmla="*/ 100263 h 1760621"/>
              <a:gd name="connsiteX8" fmla="*/ 268705 w 1885035"/>
              <a:gd name="connsiteY8" fmla="*/ 104273 h 1760621"/>
              <a:gd name="connsiteX9" fmla="*/ 216568 w 1885035"/>
              <a:gd name="connsiteY9" fmla="*/ 68179 h 1760621"/>
              <a:gd name="connsiteX10" fmla="*/ 204537 w 1885035"/>
              <a:gd name="connsiteY10" fmla="*/ 100263 h 1760621"/>
              <a:gd name="connsiteX11" fmla="*/ 128337 w 1885035"/>
              <a:gd name="connsiteY11" fmla="*/ 128336 h 1760621"/>
              <a:gd name="connsiteX12" fmla="*/ 100263 w 1885035"/>
              <a:gd name="connsiteY12" fmla="*/ 124326 h 1760621"/>
              <a:gd name="connsiteX13" fmla="*/ 60158 w 1885035"/>
              <a:gd name="connsiteY13" fmla="*/ 140368 h 1760621"/>
              <a:gd name="connsiteX14" fmla="*/ 68179 w 1885035"/>
              <a:gd name="connsiteY14" fmla="*/ 168442 h 1760621"/>
              <a:gd name="connsiteX15" fmla="*/ 44116 w 1885035"/>
              <a:gd name="connsiteY15" fmla="*/ 184484 h 1760621"/>
              <a:gd name="connsiteX16" fmla="*/ 0 w 1885035"/>
              <a:gd name="connsiteY16" fmla="*/ 176463 h 1760621"/>
              <a:gd name="connsiteX17" fmla="*/ 36095 w 1885035"/>
              <a:gd name="connsiteY17" fmla="*/ 429126 h 1760621"/>
              <a:gd name="connsiteX18" fmla="*/ 100263 w 1885035"/>
              <a:gd name="connsiteY18" fmla="*/ 485273 h 1760621"/>
              <a:gd name="connsiteX19" fmla="*/ 132347 w 1885035"/>
              <a:gd name="connsiteY19" fmla="*/ 573505 h 1760621"/>
              <a:gd name="connsiteX20" fmla="*/ 268705 w 1885035"/>
              <a:gd name="connsiteY20" fmla="*/ 589547 h 1760621"/>
              <a:gd name="connsiteX21" fmla="*/ 308810 w 1885035"/>
              <a:gd name="connsiteY21" fmla="*/ 633663 h 1760621"/>
              <a:gd name="connsiteX22" fmla="*/ 372979 w 1885035"/>
              <a:gd name="connsiteY22" fmla="*/ 601579 h 1760621"/>
              <a:gd name="connsiteX23" fmla="*/ 417095 w 1885035"/>
              <a:gd name="connsiteY23" fmla="*/ 597568 h 1760621"/>
              <a:gd name="connsiteX24" fmla="*/ 389021 w 1885035"/>
              <a:gd name="connsiteY24" fmla="*/ 593558 h 1760621"/>
              <a:gd name="connsiteX25" fmla="*/ 332874 w 1885035"/>
              <a:gd name="connsiteY25" fmla="*/ 589547 h 1760621"/>
              <a:gd name="connsiteX26" fmla="*/ 276726 w 1885035"/>
              <a:gd name="connsiteY26" fmla="*/ 561473 h 1760621"/>
              <a:gd name="connsiteX27" fmla="*/ 256674 w 1885035"/>
              <a:gd name="connsiteY27" fmla="*/ 521368 h 1760621"/>
              <a:gd name="connsiteX28" fmla="*/ 292768 w 1885035"/>
              <a:gd name="connsiteY28" fmla="*/ 553452 h 1760621"/>
              <a:gd name="connsiteX29" fmla="*/ 328863 w 1885035"/>
              <a:gd name="connsiteY29" fmla="*/ 541421 h 1760621"/>
              <a:gd name="connsiteX30" fmla="*/ 356937 w 1885035"/>
              <a:gd name="connsiteY30" fmla="*/ 569494 h 1760621"/>
              <a:gd name="connsiteX31" fmla="*/ 397042 w 1885035"/>
              <a:gd name="connsiteY31" fmla="*/ 569494 h 1760621"/>
              <a:gd name="connsiteX32" fmla="*/ 449179 w 1885035"/>
              <a:gd name="connsiteY32" fmla="*/ 549442 h 1760621"/>
              <a:gd name="connsiteX33" fmla="*/ 453189 w 1885035"/>
              <a:gd name="connsiteY33" fmla="*/ 597568 h 1760621"/>
              <a:gd name="connsiteX34" fmla="*/ 469232 w 1885035"/>
              <a:gd name="connsiteY34" fmla="*/ 613610 h 1760621"/>
              <a:gd name="connsiteX35" fmla="*/ 521368 w 1885035"/>
              <a:gd name="connsiteY35" fmla="*/ 617621 h 1760621"/>
              <a:gd name="connsiteX36" fmla="*/ 513347 w 1885035"/>
              <a:gd name="connsiteY36" fmla="*/ 637673 h 1760621"/>
              <a:gd name="connsiteX37" fmla="*/ 453189 w 1885035"/>
              <a:gd name="connsiteY37" fmla="*/ 637673 h 1760621"/>
              <a:gd name="connsiteX38" fmla="*/ 409074 w 1885035"/>
              <a:gd name="connsiteY38" fmla="*/ 629652 h 1760621"/>
              <a:gd name="connsiteX39" fmla="*/ 324853 w 1885035"/>
              <a:gd name="connsiteY39" fmla="*/ 725905 h 1760621"/>
              <a:gd name="connsiteX40" fmla="*/ 56147 w 1885035"/>
              <a:gd name="connsiteY40" fmla="*/ 1291389 h 1760621"/>
              <a:gd name="connsiteX41" fmla="*/ 108284 w 1885035"/>
              <a:gd name="connsiteY41" fmla="*/ 1471863 h 1760621"/>
              <a:gd name="connsiteX42" fmla="*/ 184484 w 1885035"/>
              <a:gd name="connsiteY42" fmla="*/ 1640305 h 1760621"/>
              <a:gd name="connsiteX43" fmla="*/ 284747 w 1885035"/>
              <a:gd name="connsiteY43" fmla="*/ 1740568 h 1760621"/>
              <a:gd name="connsiteX44" fmla="*/ 360947 w 1885035"/>
              <a:gd name="connsiteY44" fmla="*/ 1752600 h 1760621"/>
              <a:gd name="connsiteX45" fmla="*/ 1303421 w 1885035"/>
              <a:gd name="connsiteY45" fmla="*/ 1760621 h 1760621"/>
              <a:gd name="connsiteX46" fmla="*/ 1427747 w 1885035"/>
              <a:gd name="connsiteY46" fmla="*/ 1556084 h 1760621"/>
              <a:gd name="connsiteX47" fmla="*/ 1407695 w 1885035"/>
              <a:gd name="connsiteY47" fmla="*/ 1499936 h 1760621"/>
              <a:gd name="connsiteX48" fmla="*/ 1431758 w 1885035"/>
              <a:gd name="connsiteY48" fmla="*/ 1403684 h 1760621"/>
              <a:gd name="connsiteX49" fmla="*/ 1407695 w 1885035"/>
              <a:gd name="connsiteY49" fmla="*/ 1359568 h 1760621"/>
              <a:gd name="connsiteX50" fmla="*/ 1511968 w 1885035"/>
              <a:gd name="connsiteY50" fmla="*/ 1323473 h 1760621"/>
              <a:gd name="connsiteX51" fmla="*/ 1544053 w 1885035"/>
              <a:gd name="connsiteY51" fmla="*/ 1187115 h 1760621"/>
              <a:gd name="connsiteX52" fmla="*/ 1487905 w 1885035"/>
              <a:gd name="connsiteY52" fmla="*/ 1143000 h 1760621"/>
              <a:gd name="connsiteX53" fmla="*/ 1495926 w 1885035"/>
              <a:gd name="connsiteY53" fmla="*/ 1082842 h 1760621"/>
              <a:gd name="connsiteX54" fmla="*/ 1592179 w 1885035"/>
              <a:gd name="connsiteY54" fmla="*/ 1050758 h 1760621"/>
              <a:gd name="connsiteX55" fmla="*/ 1716505 w 1885035"/>
              <a:gd name="connsiteY55" fmla="*/ 894347 h 1760621"/>
              <a:gd name="connsiteX56" fmla="*/ 1700463 w 1885035"/>
              <a:gd name="connsiteY56" fmla="*/ 798094 h 1760621"/>
              <a:gd name="connsiteX57" fmla="*/ 1816768 w 1885035"/>
              <a:gd name="connsiteY57" fmla="*/ 677779 h 1760621"/>
              <a:gd name="connsiteX58" fmla="*/ 1868906 w 1885035"/>
              <a:gd name="connsiteY58" fmla="*/ 521368 h 1760621"/>
              <a:gd name="connsiteX59" fmla="*/ 1862591 w 1885035"/>
              <a:gd name="connsiteY59" fmla="*/ 496018 h 1760621"/>
              <a:gd name="connsiteX60" fmla="*/ 1830098 w 1885035"/>
              <a:gd name="connsiteY60" fmla="*/ 467981 h 1760621"/>
              <a:gd name="connsiteX61" fmla="*/ 1801276 w 1885035"/>
              <a:gd name="connsiteY61" fmla="*/ 474691 h 1760621"/>
              <a:gd name="connsiteX62" fmla="*/ 1752600 w 1885035"/>
              <a:gd name="connsiteY62" fmla="*/ 449179 h 1760621"/>
              <a:gd name="connsiteX63" fmla="*/ 1656347 w 1885035"/>
              <a:gd name="connsiteY63" fmla="*/ 417094 h 1760621"/>
              <a:gd name="connsiteX64" fmla="*/ 1580147 w 1885035"/>
              <a:gd name="connsiteY64" fmla="*/ 429126 h 1760621"/>
              <a:gd name="connsiteX65" fmla="*/ 1524000 w 1885035"/>
              <a:gd name="connsiteY65" fmla="*/ 489284 h 1760621"/>
              <a:gd name="connsiteX66" fmla="*/ 1524000 w 1885035"/>
              <a:gd name="connsiteY66" fmla="*/ 537410 h 1760621"/>
              <a:gd name="connsiteX67" fmla="*/ 1536032 w 1885035"/>
              <a:gd name="connsiteY67" fmla="*/ 549442 h 1760621"/>
              <a:gd name="connsiteX68" fmla="*/ 1503947 w 1885035"/>
              <a:gd name="connsiteY68" fmla="*/ 557463 h 1760621"/>
              <a:gd name="connsiteX69" fmla="*/ 1483895 w 1885035"/>
              <a:gd name="connsiteY69" fmla="*/ 545431 h 1760621"/>
              <a:gd name="connsiteX70" fmla="*/ 1371600 w 1885035"/>
              <a:gd name="connsiteY70" fmla="*/ 697831 h 1760621"/>
              <a:gd name="connsiteX71" fmla="*/ 1395663 w 1885035"/>
              <a:gd name="connsiteY71" fmla="*/ 593558 h 1760621"/>
              <a:gd name="connsiteX72" fmla="*/ 1155032 w 1885035"/>
              <a:gd name="connsiteY72" fmla="*/ 605589 h 1760621"/>
              <a:gd name="connsiteX73" fmla="*/ 1471863 w 1885035"/>
              <a:gd name="connsiteY73" fmla="*/ 533400 h 1760621"/>
              <a:gd name="connsiteX74" fmla="*/ 1524000 w 1885035"/>
              <a:gd name="connsiteY74" fmla="*/ 376989 h 1760621"/>
              <a:gd name="connsiteX75" fmla="*/ 1447800 w 1885035"/>
              <a:gd name="connsiteY75" fmla="*/ 352926 h 1760621"/>
              <a:gd name="connsiteX76" fmla="*/ 1251284 w 1885035"/>
              <a:gd name="connsiteY76" fmla="*/ 372979 h 1760621"/>
              <a:gd name="connsiteX77" fmla="*/ 1207168 w 1885035"/>
              <a:gd name="connsiteY77" fmla="*/ 501315 h 1760621"/>
              <a:gd name="connsiteX78" fmla="*/ 1167063 w 1885035"/>
              <a:gd name="connsiteY78" fmla="*/ 485273 h 1760621"/>
              <a:gd name="connsiteX79" fmla="*/ 986589 w 1885035"/>
              <a:gd name="connsiteY79" fmla="*/ 577515 h 1760621"/>
              <a:gd name="connsiteX80" fmla="*/ 966537 w 1885035"/>
              <a:gd name="connsiteY80" fmla="*/ 697831 h 1760621"/>
              <a:gd name="connsiteX81" fmla="*/ 946484 w 1885035"/>
              <a:gd name="connsiteY81" fmla="*/ 625642 h 1760621"/>
              <a:gd name="connsiteX82" fmla="*/ 970547 w 1885035"/>
              <a:gd name="connsiteY82" fmla="*/ 561473 h 1760621"/>
              <a:gd name="connsiteX83" fmla="*/ 830179 w 1885035"/>
              <a:gd name="connsiteY83" fmla="*/ 601579 h 1760621"/>
              <a:gd name="connsiteX84" fmla="*/ 962526 w 1885035"/>
              <a:gd name="connsiteY84" fmla="*/ 537410 h 1760621"/>
              <a:gd name="connsiteX85" fmla="*/ 946484 w 1885035"/>
              <a:gd name="connsiteY85" fmla="*/ 469231 h 1760621"/>
              <a:gd name="connsiteX86" fmla="*/ 922421 w 1885035"/>
              <a:gd name="connsiteY86" fmla="*/ 449179 h 1760621"/>
              <a:gd name="connsiteX87" fmla="*/ 918410 w 1885035"/>
              <a:gd name="connsiteY87" fmla="*/ 397042 h 1760621"/>
              <a:gd name="connsiteX88" fmla="*/ 830179 w 1885035"/>
              <a:gd name="connsiteY88" fmla="*/ 356936 h 1760621"/>
              <a:gd name="connsiteX89" fmla="*/ 818147 w 1885035"/>
              <a:gd name="connsiteY89" fmla="*/ 252663 h 1760621"/>
              <a:gd name="connsiteX90" fmla="*/ 774032 w 1885035"/>
              <a:gd name="connsiteY90" fmla="*/ 224589 h 1760621"/>
              <a:gd name="connsiteX91" fmla="*/ 737937 w 1885035"/>
              <a:gd name="connsiteY91" fmla="*/ 164431 h 1760621"/>
              <a:gd name="connsiteX92" fmla="*/ 605589 w 1885035"/>
              <a:gd name="connsiteY92" fmla="*/ 116305 h 1760621"/>
              <a:gd name="connsiteX93" fmla="*/ 589547 w 1885035"/>
              <a:gd name="connsiteY93" fmla="*/ 12031 h 17606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</a:cxnLst>
            <a:rect l="l" t="t" r="r" b="b"/>
            <a:pathLst>
              <a:path w="1885035" h="1760621">
                <a:moveTo>
                  <a:pt x="589547" y="12031"/>
                </a:moveTo>
                <a:lnTo>
                  <a:pt x="537410" y="0"/>
                </a:lnTo>
                <a:lnTo>
                  <a:pt x="477253" y="16042"/>
                </a:lnTo>
                <a:lnTo>
                  <a:pt x="437147" y="4010"/>
                </a:lnTo>
                <a:lnTo>
                  <a:pt x="449179" y="52136"/>
                </a:lnTo>
                <a:lnTo>
                  <a:pt x="429126" y="84221"/>
                </a:lnTo>
                <a:lnTo>
                  <a:pt x="344905" y="80210"/>
                </a:lnTo>
                <a:lnTo>
                  <a:pt x="316832" y="100263"/>
                </a:lnTo>
                <a:lnTo>
                  <a:pt x="268705" y="104273"/>
                </a:lnTo>
                <a:lnTo>
                  <a:pt x="216568" y="68179"/>
                </a:lnTo>
                <a:lnTo>
                  <a:pt x="204537" y="100263"/>
                </a:lnTo>
                <a:lnTo>
                  <a:pt x="128337" y="128336"/>
                </a:lnTo>
                <a:lnTo>
                  <a:pt x="100263" y="124326"/>
                </a:lnTo>
                <a:lnTo>
                  <a:pt x="60158" y="140368"/>
                </a:lnTo>
                <a:lnTo>
                  <a:pt x="68179" y="168442"/>
                </a:lnTo>
                <a:lnTo>
                  <a:pt x="44116" y="184484"/>
                </a:lnTo>
                <a:lnTo>
                  <a:pt x="0" y="176463"/>
                </a:lnTo>
                <a:lnTo>
                  <a:pt x="36095" y="429126"/>
                </a:lnTo>
                <a:lnTo>
                  <a:pt x="100263" y="485273"/>
                </a:lnTo>
                <a:lnTo>
                  <a:pt x="132347" y="573505"/>
                </a:lnTo>
                <a:lnTo>
                  <a:pt x="268705" y="589547"/>
                </a:lnTo>
                <a:lnTo>
                  <a:pt x="308810" y="633663"/>
                </a:lnTo>
                <a:lnTo>
                  <a:pt x="372979" y="601579"/>
                </a:lnTo>
                <a:lnTo>
                  <a:pt x="417095" y="597568"/>
                </a:lnTo>
                <a:lnTo>
                  <a:pt x="389021" y="593558"/>
                </a:lnTo>
                <a:lnTo>
                  <a:pt x="332874" y="589547"/>
                </a:lnTo>
                <a:lnTo>
                  <a:pt x="276726" y="561473"/>
                </a:lnTo>
                <a:lnTo>
                  <a:pt x="256674" y="521368"/>
                </a:lnTo>
                <a:lnTo>
                  <a:pt x="292768" y="553452"/>
                </a:lnTo>
                <a:lnTo>
                  <a:pt x="328863" y="541421"/>
                </a:lnTo>
                <a:lnTo>
                  <a:pt x="356937" y="569494"/>
                </a:lnTo>
                <a:lnTo>
                  <a:pt x="397042" y="569494"/>
                </a:lnTo>
                <a:lnTo>
                  <a:pt x="449179" y="549442"/>
                </a:lnTo>
                <a:lnTo>
                  <a:pt x="453189" y="597568"/>
                </a:lnTo>
                <a:lnTo>
                  <a:pt x="469232" y="613610"/>
                </a:lnTo>
                <a:lnTo>
                  <a:pt x="521368" y="617621"/>
                </a:lnTo>
                <a:lnTo>
                  <a:pt x="513347" y="637673"/>
                </a:lnTo>
                <a:lnTo>
                  <a:pt x="453189" y="637673"/>
                </a:lnTo>
                <a:lnTo>
                  <a:pt x="409074" y="629652"/>
                </a:lnTo>
                <a:lnTo>
                  <a:pt x="324853" y="725905"/>
                </a:lnTo>
                <a:lnTo>
                  <a:pt x="56147" y="1291389"/>
                </a:lnTo>
                <a:lnTo>
                  <a:pt x="108284" y="1471863"/>
                </a:lnTo>
                <a:lnTo>
                  <a:pt x="184484" y="1640305"/>
                </a:lnTo>
                <a:lnTo>
                  <a:pt x="284747" y="1740568"/>
                </a:lnTo>
                <a:lnTo>
                  <a:pt x="360947" y="1752600"/>
                </a:lnTo>
                <a:lnTo>
                  <a:pt x="1303421" y="1760621"/>
                </a:lnTo>
                <a:lnTo>
                  <a:pt x="1427747" y="1556084"/>
                </a:lnTo>
                <a:lnTo>
                  <a:pt x="1407695" y="1499936"/>
                </a:lnTo>
                <a:lnTo>
                  <a:pt x="1431758" y="1403684"/>
                </a:lnTo>
                <a:lnTo>
                  <a:pt x="1407695" y="1359568"/>
                </a:lnTo>
                <a:lnTo>
                  <a:pt x="1511968" y="1323473"/>
                </a:lnTo>
                <a:lnTo>
                  <a:pt x="1544053" y="1187115"/>
                </a:lnTo>
                <a:lnTo>
                  <a:pt x="1487905" y="1143000"/>
                </a:lnTo>
                <a:lnTo>
                  <a:pt x="1495926" y="1082842"/>
                </a:lnTo>
                <a:lnTo>
                  <a:pt x="1592179" y="1050758"/>
                </a:lnTo>
                <a:lnTo>
                  <a:pt x="1716505" y="894347"/>
                </a:lnTo>
                <a:lnTo>
                  <a:pt x="1700463" y="798094"/>
                </a:lnTo>
                <a:lnTo>
                  <a:pt x="1816768" y="677779"/>
                </a:lnTo>
                <a:lnTo>
                  <a:pt x="1868906" y="521368"/>
                </a:lnTo>
                <a:cubicBezTo>
                  <a:pt x="1860581" y="514695"/>
                  <a:pt x="1913570" y="484030"/>
                  <a:pt x="1862591" y="496018"/>
                </a:cubicBezTo>
                <a:lnTo>
                  <a:pt x="1830098" y="467981"/>
                </a:lnTo>
                <a:lnTo>
                  <a:pt x="1801276" y="474691"/>
                </a:lnTo>
                <a:lnTo>
                  <a:pt x="1752600" y="449179"/>
                </a:lnTo>
                <a:lnTo>
                  <a:pt x="1656347" y="417094"/>
                </a:lnTo>
                <a:lnTo>
                  <a:pt x="1580147" y="429126"/>
                </a:lnTo>
                <a:lnTo>
                  <a:pt x="1524000" y="489284"/>
                </a:lnTo>
                <a:lnTo>
                  <a:pt x="1524000" y="537410"/>
                </a:lnTo>
                <a:lnTo>
                  <a:pt x="1536032" y="549442"/>
                </a:lnTo>
                <a:lnTo>
                  <a:pt x="1503947" y="557463"/>
                </a:lnTo>
                <a:lnTo>
                  <a:pt x="1483895" y="545431"/>
                </a:lnTo>
                <a:lnTo>
                  <a:pt x="1371600" y="697831"/>
                </a:lnTo>
                <a:lnTo>
                  <a:pt x="1395663" y="593558"/>
                </a:lnTo>
                <a:lnTo>
                  <a:pt x="1155032" y="605589"/>
                </a:lnTo>
                <a:lnTo>
                  <a:pt x="1471863" y="533400"/>
                </a:lnTo>
                <a:lnTo>
                  <a:pt x="1524000" y="376989"/>
                </a:lnTo>
                <a:lnTo>
                  <a:pt x="1447800" y="352926"/>
                </a:lnTo>
                <a:lnTo>
                  <a:pt x="1251284" y="372979"/>
                </a:lnTo>
                <a:lnTo>
                  <a:pt x="1207168" y="501315"/>
                </a:lnTo>
                <a:lnTo>
                  <a:pt x="1167063" y="485273"/>
                </a:lnTo>
                <a:lnTo>
                  <a:pt x="986589" y="577515"/>
                </a:lnTo>
                <a:lnTo>
                  <a:pt x="966537" y="697831"/>
                </a:lnTo>
                <a:lnTo>
                  <a:pt x="946484" y="625642"/>
                </a:lnTo>
                <a:lnTo>
                  <a:pt x="970547" y="561473"/>
                </a:lnTo>
                <a:lnTo>
                  <a:pt x="830179" y="601579"/>
                </a:lnTo>
                <a:lnTo>
                  <a:pt x="962526" y="537410"/>
                </a:lnTo>
                <a:lnTo>
                  <a:pt x="946484" y="469231"/>
                </a:lnTo>
                <a:lnTo>
                  <a:pt x="922421" y="449179"/>
                </a:lnTo>
                <a:lnTo>
                  <a:pt x="918410" y="397042"/>
                </a:lnTo>
                <a:lnTo>
                  <a:pt x="830179" y="356936"/>
                </a:lnTo>
                <a:lnTo>
                  <a:pt x="818147" y="252663"/>
                </a:lnTo>
                <a:lnTo>
                  <a:pt x="774032" y="224589"/>
                </a:lnTo>
                <a:lnTo>
                  <a:pt x="737937" y="164431"/>
                </a:lnTo>
                <a:lnTo>
                  <a:pt x="605589" y="116305"/>
                </a:lnTo>
                <a:lnTo>
                  <a:pt x="589547" y="12031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 w="635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>
              <a:buClr>
                <a:srgbClr val="000000"/>
              </a:buClr>
              <a:buSzPct val="100000"/>
              <a:buFont typeface="Times New Roman" pitchFamily="16" charset="0"/>
              <a:buNone/>
              <a:defRPr/>
            </a:pPr>
            <a:endParaRPr lang="en-GB" sz="2400">
              <a:solidFill>
                <a:schemeClr val="bg1"/>
              </a:solidFill>
              <a:ea typeface="ＭＳ Ｐゴシック" charset="-128"/>
            </a:endParaRPr>
          </a:p>
        </p:txBody>
      </p:sp>
      <p:sp>
        <p:nvSpPr>
          <p:cNvPr id="73" name="Freeform 72"/>
          <p:cNvSpPr/>
          <p:nvPr/>
        </p:nvSpPr>
        <p:spPr>
          <a:xfrm>
            <a:off x="6050437" y="1258489"/>
            <a:ext cx="142793" cy="146192"/>
          </a:xfrm>
          <a:custGeom>
            <a:avLst/>
            <a:gdLst>
              <a:gd name="connsiteX0" fmla="*/ 126206 w 133350"/>
              <a:gd name="connsiteY0" fmla="*/ 0 h 135731"/>
              <a:gd name="connsiteX1" fmla="*/ 59531 w 133350"/>
              <a:gd name="connsiteY1" fmla="*/ 23812 h 135731"/>
              <a:gd name="connsiteX2" fmla="*/ 28575 w 133350"/>
              <a:gd name="connsiteY2" fmla="*/ 85725 h 135731"/>
              <a:gd name="connsiteX3" fmla="*/ 33338 w 133350"/>
              <a:gd name="connsiteY3" fmla="*/ 102393 h 135731"/>
              <a:gd name="connsiteX4" fmla="*/ 0 w 133350"/>
              <a:gd name="connsiteY4" fmla="*/ 135731 h 135731"/>
              <a:gd name="connsiteX5" fmla="*/ 76200 w 133350"/>
              <a:gd name="connsiteY5" fmla="*/ 116681 h 135731"/>
              <a:gd name="connsiteX6" fmla="*/ 76200 w 133350"/>
              <a:gd name="connsiteY6" fmla="*/ 116681 h 135731"/>
              <a:gd name="connsiteX7" fmla="*/ 133350 w 133350"/>
              <a:gd name="connsiteY7" fmla="*/ 71437 h 135731"/>
              <a:gd name="connsiteX8" fmla="*/ 126206 w 133350"/>
              <a:gd name="connsiteY8" fmla="*/ 0 h 135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3350" h="135731">
                <a:moveTo>
                  <a:pt x="126206" y="0"/>
                </a:moveTo>
                <a:lnTo>
                  <a:pt x="59531" y="23812"/>
                </a:lnTo>
                <a:lnTo>
                  <a:pt x="28575" y="85725"/>
                </a:lnTo>
                <a:lnTo>
                  <a:pt x="33338" y="102393"/>
                </a:lnTo>
                <a:lnTo>
                  <a:pt x="0" y="135731"/>
                </a:lnTo>
                <a:lnTo>
                  <a:pt x="76200" y="116681"/>
                </a:lnTo>
                <a:lnTo>
                  <a:pt x="76200" y="116681"/>
                </a:lnTo>
                <a:lnTo>
                  <a:pt x="133350" y="71437"/>
                </a:lnTo>
                <a:lnTo>
                  <a:pt x="126206" y="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 w="635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>
              <a:buClr>
                <a:srgbClr val="000000"/>
              </a:buClr>
              <a:buSzPct val="100000"/>
              <a:buFont typeface="Times New Roman" pitchFamily="16" charset="0"/>
              <a:buNone/>
              <a:defRPr/>
            </a:pPr>
            <a:endParaRPr lang="en-GB" sz="2400">
              <a:solidFill>
                <a:schemeClr val="bg1"/>
              </a:solidFill>
              <a:ea typeface="ＭＳ Ｐゴシック" charset="-128"/>
            </a:endParaRPr>
          </a:p>
        </p:txBody>
      </p:sp>
      <p:sp>
        <p:nvSpPr>
          <p:cNvPr id="74" name="Freeform 73"/>
          <p:cNvSpPr/>
          <p:nvPr/>
        </p:nvSpPr>
        <p:spPr>
          <a:xfrm>
            <a:off x="6303723" y="1066399"/>
            <a:ext cx="25499" cy="56098"/>
          </a:xfrm>
          <a:custGeom>
            <a:avLst/>
            <a:gdLst>
              <a:gd name="connsiteX0" fmla="*/ 4011 w 24063"/>
              <a:gd name="connsiteY0" fmla="*/ 0 h 52136"/>
              <a:gd name="connsiteX1" fmla="*/ 0 w 24063"/>
              <a:gd name="connsiteY1" fmla="*/ 52136 h 52136"/>
              <a:gd name="connsiteX2" fmla="*/ 24063 w 24063"/>
              <a:gd name="connsiteY2" fmla="*/ 48126 h 52136"/>
              <a:gd name="connsiteX3" fmla="*/ 4011 w 24063"/>
              <a:gd name="connsiteY3" fmla="*/ 0 h 52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63" h="52136">
                <a:moveTo>
                  <a:pt x="4011" y="0"/>
                </a:moveTo>
                <a:lnTo>
                  <a:pt x="0" y="52136"/>
                </a:lnTo>
                <a:lnTo>
                  <a:pt x="24063" y="48126"/>
                </a:lnTo>
                <a:lnTo>
                  <a:pt x="4011" y="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 w="635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>
              <a:buClr>
                <a:srgbClr val="000000"/>
              </a:buClr>
              <a:buSzPct val="100000"/>
              <a:buFont typeface="Times New Roman" pitchFamily="16" charset="0"/>
              <a:buNone/>
              <a:defRPr/>
            </a:pPr>
            <a:endParaRPr lang="en-GB" sz="2400">
              <a:solidFill>
                <a:schemeClr val="bg1"/>
              </a:solidFill>
              <a:ea typeface="ＭＳ Ｐゴシック" charset="-128"/>
            </a:endParaRPr>
          </a:p>
        </p:txBody>
      </p:sp>
      <p:sp>
        <p:nvSpPr>
          <p:cNvPr id="75" name="Freeform 74"/>
          <p:cNvSpPr/>
          <p:nvPr/>
        </p:nvSpPr>
        <p:spPr>
          <a:xfrm>
            <a:off x="6320722" y="1153095"/>
            <a:ext cx="107095" cy="40798"/>
          </a:xfrm>
          <a:custGeom>
            <a:avLst/>
            <a:gdLst>
              <a:gd name="connsiteX0" fmla="*/ 100012 w 100012"/>
              <a:gd name="connsiteY0" fmla="*/ 11907 h 38100"/>
              <a:gd name="connsiteX1" fmla="*/ 52387 w 100012"/>
              <a:gd name="connsiteY1" fmla="*/ 38100 h 38100"/>
              <a:gd name="connsiteX2" fmla="*/ 38100 w 100012"/>
              <a:gd name="connsiteY2" fmla="*/ 26194 h 38100"/>
              <a:gd name="connsiteX3" fmla="*/ 0 w 100012"/>
              <a:gd name="connsiteY3" fmla="*/ 26194 h 38100"/>
              <a:gd name="connsiteX4" fmla="*/ 11906 w 100012"/>
              <a:gd name="connsiteY4" fmla="*/ 0 h 38100"/>
              <a:gd name="connsiteX5" fmla="*/ 100012 w 100012"/>
              <a:gd name="connsiteY5" fmla="*/ 11907 h 38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012" h="38100">
                <a:moveTo>
                  <a:pt x="100012" y="11907"/>
                </a:moveTo>
                <a:lnTo>
                  <a:pt x="52387" y="38100"/>
                </a:lnTo>
                <a:lnTo>
                  <a:pt x="38100" y="26194"/>
                </a:lnTo>
                <a:lnTo>
                  <a:pt x="0" y="26194"/>
                </a:lnTo>
                <a:lnTo>
                  <a:pt x="11906" y="0"/>
                </a:lnTo>
                <a:lnTo>
                  <a:pt x="100012" y="11907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 w="635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>
              <a:buClr>
                <a:srgbClr val="000000"/>
              </a:buClr>
              <a:buSzPct val="100000"/>
              <a:buFont typeface="Times New Roman" pitchFamily="16" charset="0"/>
              <a:buNone/>
              <a:defRPr/>
            </a:pPr>
            <a:endParaRPr lang="en-GB" sz="2400">
              <a:solidFill>
                <a:schemeClr val="bg1"/>
              </a:solidFill>
              <a:ea typeface="ＭＳ Ｐゴシック" charset="-128"/>
            </a:endParaRPr>
          </a:p>
        </p:txBody>
      </p:sp>
      <p:sp>
        <p:nvSpPr>
          <p:cNvPr id="76" name="Freeform 75"/>
          <p:cNvSpPr/>
          <p:nvPr/>
        </p:nvSpPr>
        <p:spPr>
          <a:xfrm>
            <a:off x="6242526" y="1159894"/>
            <a:ext cx="32299" cy="57797"/>
          </a:xfrm>
          <a:custGeom>
            <a:avLst/>
            <a:gdLst>
              <a:gd name="connsiteX0" fmla="*/ 30956 w 30956"/>
              <a:gd name="connsiteY0" fmla="*/ 0 h 54769"/>
              <a:gd name="connsiteX1" fmla="*/ 19050 w 30956"/>
              <a:gd name="connsiteY1" fmla="*/ 54769 h 54769"/>
              <a:gd name="connsiteX2" fmla="*/ 0 w 30956"/>
              <a:gd name="connsiteY2" fmla="*/ 40481 h 54769"/>
              <a:gd name="connsiteX3" fmla="*/ 30956 w 30956"/>
              <a:gd name="connsiteY3" fmla="*/ 0 h 54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956" h="54769">
                <a:moveTo>
                  <a:pt x="30956" y="0"/>
                </a:moveTo>
                <a:lnTo>
                  <a:pt x="19050" y="54769"/>
                </a:lnTo>
                <a:lnTo>
                  <a:pt x="0" y="40481"/>
                </a:lnTo>
                <a:lnTo>
                  <a:pt x="30956" y="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 w="635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>
              <a:buClr>
                <a:srgbClr val="000000"/>
              </a:buClr>
              <a:buSzPct val="100000"/>
              <a:buFont typeface="Times New Roman" pitchFamily="16" charset="0"/>
              <a:buNone/>
              <a:defRPr/>
            </a:pPr>
            <a:endParaRPr lang="en-GB" sz="2400">
              <a:solidFill>
                <a:schemeClr val="bg1"/>
              </a:solidFill>
              <a:ea typeface="ＭＳ Ｐゴシック" charset="-128"/>
            </a:endParaRPr>
          </a:p>
        </p:txBody>
      </p:sp>
      <p:sp>
        <p:nvSpPr>
          <p:cNvPr id="77" name="Freeform 76"/>
          <p:cNvSpPr/>
          <p:nvPr/>
        </p:nvSpPr>
        <p:spPr>
          <a:xfrm>
            <a:off x="4090439" y="398334"/>
            <a:ext cx="882254" cy="1002948"/>
          </a:xfrm>
          <a:custGeom>
            <a:avLst/>
            <a:gdLst>
              <a:gd name="connsiteX0" fmla="*/ 809171 w 823686"/>
              <a:gd name="connsiteY0" fmla="*/ 587828 h 936171"/>
              <a:gd name="connsiteX1" fmla="*/ 758371 w 823686"/>
              <a:gd name="connsiteY1" fmla="*/ 566057 h 936171"/>
              <a:gd name="connsiteX2" fmla="*/ 678543 w 823686"/>
              <a:gd name="connsiteY2" fmla="*/ 478971 h 936171"/>
              <a:gd name="connsiteX3" fmla="*/ 682171 w 823686"/>
              <a:gd name="connsiteY3" fmla="*/ 399143 h 936171"/>
              <a:gd name="connsiteX4" fmla="*/ 620486 w 823686"/>
              <a:gd name="connsiteY4" fmla="*/ 388257 h 936171"/>
              <a:gd name="connsiteX5" fmla="*/ 635000 w 823686"/>
              <a:gd name="connsiteY5" fmla="*/ 326571 h 936171"/>
              <a:gd name="connsiteX6" fmla="*/ 664028 w 823686"/>
              <a:gd name="connsiteY6" fmla="*/ 264886 h 936171"/>
              <a:gd name="connsiteX7" fmla="*/ 653143 w 823686"/>
              <a:gd name="connsiteY7" fmla="*/ 188686 h 936171"/>
              <a:gd name="connsiteX8" fmla="*/ 703943 w 823686"/>
              <a:gd name="connsiteY8" fmla="*/ 156028 h 936171"/>
              <a:gd name="connsiteX9" fmla="*/ 649514 w 823686"/>
              <a:gd name="connsiteY9" fmla="*/ 108857 h 936171"/>
              <a:gd name="connsiteX10" fmla="*/ 631371 w 823686"/>
              <a:gd name="connsiteY10" fmla="*/ 108857 h 936171"/>
              <a:gd name="connsiteX11" fmla="*/ 616857 w 823686"/>
              <a:gd name="connsiteY11" fmla="*/ 83457 h 936171"/>
              <a:gd name="connsiteX12" fmla="*/ 620486 w 823686"/>
              <a:gd name="connsiteY12" fmla="*/ 0 h 936171"/>
              <a:gd name="connsiteX13" fmla="*/ 558800 w 823686"/>
              <a:gd name="connsiteY13" fmla="*/ 0 h 936171"/>
              <a:gd name="connsiteX14" fmla="*/ 558800 w 823686"/>
              <a:gd name="connsiteY14" fmla="*/ 68943 h 936171"/>
              <a:gd name="connsiteX15" fmla="*/ 460828 w 823686"/>
              <a:gd name="connsiteY15" fmla="*/ 94343 h 936171"/>
              <a:gd name="connsiteX16" fmla="*/ 439057 w 823686"/>
              <a:gd name="connsiteY16" fmla="*/ 123371 h 936171"/>
              <a:gd name="connsiteX17" fmla="*/ 351971 w 823686"/>
              <a:gd name="connsiteY17" fmla="*/ 152400 h 936171"/>
              <a:gd name="connsiteX18" fmla="*/ 286657 w 823686"/>
              <a:gd name="connsiteY18" fmla="*/ 156028 h 936171"/>
              <a:gd name="connsiteX19" fmla="*/ 203200 w 823686"/>
              <a:gd name="connsiteY19" fmla="*/ 206828 h 936171"/>
              <a:gd name="connsiteX20" fmla="*/ 134257 w 823686"/>
              <a:gd name="connsiteY20" fmla="*/ 203200 h 936171"/>
              <a:gd name="connsiteX21" fmla="*/ 90714 w 823686"/>
              <a:gd name="connsiteY21" fmla="*/ 199571 h 936171"/>
              <a:gd name="connsiteX22" fmla="*/ 0 w 823686"/>
              <a:gd name="connsiteY22" fmla="*/ 145143 h 936171"/>
              <a:gd name="connsiteX23" fmla="*/ 76200 w 823686"/>
              <a:gd name="connsiteY23" fmla="*/ 232228 h 936171"/>
              <a:gd name="connsiteX24" fmla="*/ 47171 w 823686"/>
              <a:gd name="connsiteY24" fmla="*/ 286657 h 936171"/>
              <a:gd name="connsiteX25" fmla="*/ 61686 w 823686"/>
              <a:gd name="connsiteY25" fmla="*/ 373743 h 936171"/>
              <a:gd name="connsiteX26" fmla="*/ 130628 w 823686"/>
              <a:gd name="connsiteY26" fmla="*/ 377371 h 936171"/>
              <a:gd name="connsiteX27" fmla="*/ 181428 w 823686"/>
              <a:gd name="connsiteY27" fmla="*/ 406400 h 936171"/>
              <a:gd name="connsiteX28" fmla="*/ 174171 w 823686"/>
              <a:gd name="connsiteY28" fmla="*/ 446314 h 936171"/>
              <a:gd name="connsiteX29" fmla="*/ 217714 w 823686"/>
              <a:gd name="connsiteY29" fmla="*/ 468086 h 936171"/>
              <a:gd name="connsiteX30" fmla="*/ 275771 w 823686"/>
              <a:gd name="connsiteY30" fmla="*/ 598714 h 936171"/>
              <a:gd name="connsiteX31" fmla="*/ 308428 w 823686"/>
              <a:gd name="connsiteY31" fmla="*/ 754743 h 936171"/>
              <a:gd name="connsiteX32" fmla="*/ 319314 w 823686"/>
              <a:gd name="connsiteY32" fmla="*/ 801914 h 936171"/>
              <a:gd name="connsiteX33" fmla="*/ 315686 w 823686"/>
              <a:gd name="connsiteY33" fmla="*/ 841828 h 936171"/>
              <a:gd name="connsiteX34" fmla="*/ 417286 w 823686"/>
              <a:gd name="connsiteY34" fmla="*/ 936171 h 936171"/>
              <a:gd name="connsiteX35" fmla="*/ 435428 w 823686"/>
              <a:gd name="connsiteY35" fmla="*/ 856343 h 936171"/>
              <a:gd name="connsiteX36" fmla="*/ 497114 w 823686"/>
              <a:gd name="connsiteY36" fmla="*/ 805543 h 936171"/>
              <a:gd name="connsiteX37" fmla="*/ 526143 w 823686"/>
              <a:gd name="connsiteY37" fmla="*/ 849086 h 936171"/>
              <a:gd name="connsiteX38" fmla="*/ 609600 w 823686"/>
              <a:gd name="connsiteY38" fmla="*/ 845457 h 936171"/>
              <a:gd name="connsiteX39" fmla="*/ 598714 w 823686"/>
              <a:gd name="connsiteY39" fmla="*/ 772886 h 936171"/>
              <a:gd name="connsiteX40" fmla="*/ 660400 w 823686"/>
              <a:gd name="connsiteY40" fmla="*/ 747486 h 936171"/>
              <a:gd name="connsiteX41" fmla="*/ 674914 w 823686"/>
              <a:gd name="connsiteY41" fmla="*/ 674914 h 936171"/>
              <a:gd name="connsiteX42" fmla="*/ 823686 w 823686"/>
              <a:gd name="connsiteY42" fmla="*/ 689428 h 936171"/>
              <a:gd name="connsiteX43" fmla="*/ 809171 w 823686"/>
              <a:gd name="connsiteY43" fmla="*/ 587828 h 936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823686" h="936171">
                <a:moveTo>
                  <a:pt x="809171" y="587828"/>
                </a:moveTo>
                <a:lnTo>
                  <a:pt x="758371" y="566057"/>
                </a:lnTo>
                <a:lnTo>
                  <a:pt x="678543" y="478971"/>
                </a:lnTo>
                <a:lnTo>
                  <a:pt x="682171" y="399143"/>
                </a:lnTo>
                <a:lnTo>
                  <a:pt x="620486" y="388257"/>
                </a:lnTo>
                <a:lnTo>
                  <a:pt x="635000" y="326571"/>
                </a:lnTo>
                <a:lnTo>
                  <a:pt x="664028" y="264886"/>
                </a:lnTo>
                <a:lnTo>
                  <a:pt x="653143" y="188686"/>
                </a:lnTo>
                <a:lnTo>
                  <a:pt x="703943" y="156028"/>
                </a:lnTo>
                <a:lnTo>
                  <a:pt x="649514" y="108857"/>
                </a:lnTo>
                <a:lnTo>
                  <a:pt x="631371" y="108857"/>
                </a:lnTo>
                <a:lnTo>
                  <a:pt x="616857" y="83457"/>
                </a:lnTo>
                <a:lnTo>
                  <a:pt x="620486" y="0"/>
                </a:lnTo>
                <a:lnTo>
                  <a:pt x="558800" y="0"/>
                </a:lnTo>
                <a:lnTo>
                  <a:pt x="558800" y="68943"/>
                </a:lnTo>
                <a:lnTo>
                  <a:pt x="460828" y="94343"/>
                </a:lnTo>
                <a:lnTo>
                  <a:pt x="439057" y="123371"/>
                </a:lnTo>
                <a:lnTo>
                  <a:pt x="351971" y="152400"/>
                </a:lnTo>
                <a:lnTo>
                  <a:pt x="286657" y="156028"/>
                </a:lnTo>
                <a:lnTo>
                  <a:pt x="203200" y="206828"/>
                </a:lnTo>
                <a:lnTo>
                  <a:pt x="134257" y="203200"/>
                </a:lnTo>
                <a:lnTo>
                  <a:pt x="90714" y="199571"/>
                </a:lnTo>
                <a:lnTo>
                  <a:pt x="0" y="145143"/>
                </a:lnTo>
                <a:lnTo>
                  <a:pt x="76200" y="232228"/>
                </a:lnTo>
                <a:lnTo>
                  <a:pt x="47171" y="286657"/>
                </a:lnTo>
                <a:lnTo>
                  <a:pt x="61686" y="373743"/>
                </a:lnTo>
                <a:lnTo>
                  <a:pt x="130628" y="377371"/>
                </a:lnTo>
                <a:lnTo>
                  <a:pt x="181428" y="406400"/>
                </a:lnTo>
                <a:lnTo>
                  <a:pt x="174171" y="446314"/>
                </a:lnTo>
                <a:lnTo>
                  <a:pt x="217714" y="468086"/>
                </a:lnTo>
                <a:lnTo>
                  <a:pt x="275771" y="598714"/>
                </a:lnTo>
                <a:lnTo>
                  <a:pt x="308428" y="754743"/>
                </a:lnTo>
                <a:lnTo>
                  <a:pt x="319314" y="801914"/>
                </a:lnTo>
                <a:lnTo>
                  <a:pt x="315686" y="841828"/>
                </a:lnTo>
                <a:lnTo>
                  <a:pt x="417286" y="936171"/>
                </a:lnTo>
                <a:lnTo>
                  <a:pt x="435428" y="856343"/>
                </a:lnTo>
                <a:lnTo>
                  <a:pt x="497114" y="805543"/>
                </a:lnTo>
                <a:lnTo>
                  <a:pt x="526143" y="849086"/>
                </a:lnTo>
                <a:lnTo>
                  <a:pt x="609600" y="845457"/>
                </a:lnTo>
                <a:lnTo>
                  <a:pt x="598714" y="772886"/>
                </a:lnTo>
                <a:lnTo>
                  <a:pt x="660400" y="747486"/>
                </a:lnTo>
                <a:lnTo>
                  <a:pt x="674914" y="674914"/>
                </a:lnTo>
                <a:lnTo>
                  <a:pt x="823686" y="689428"/>
                </a:lnTo>
                <a:lnTo>
                  <a:pt x="809171" y="587828"/>
                </a:lnTo>
                <a:close/>
              </a:path>
            </a:pathLst>
          </a:custGeom>
          <a:solidFill>
            <a:srgbClr val="00B0F0"/>
          </a:solidFill>
          <a:ln w="635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>
              <a:buClr>
                <a:srgbClr val="000000"/>
              </a:buClr>
              <a:buSzPct val="100000"/>
              <a:buFont typeface="Times New Roman" pitchFamily="16" charset="0"/>
              <a:buNone/>
              <a:defRPr/>
            </a:pPr>
            <a:endParaRPr lang="en-GB" sz="2400">
              <a:solidFill>
                <a:schemeClr val="bg1"/>
              </a:solidFill>
              <a:ea typeface="ＭＳ Ｐゴシック" charset="-128"/>
            </a:endParaRPr>
          </a:p>
        </p:txBody>
      </p:sp>
      <p:sp>
        <p:nvSpPr>
          <p:cNvPr id="78" name="Freeform 77"/>
          <p:cNvSpPr/>
          <p:nvPr/>
        </p:nvSpPr>
        <p:spPr>
          <a:xfrm>
            <a:off x="2633615" y="872609"/>
            <a:ext cx="2752156" cy="1861403"/>
          </a:xfrm>
          <a:custGeom>
            <a:avLst/>
            <a:gdLst>
              <a:gd name="connsiteX0" fmla="*/ 1513114 w 2569028"/>
              <a:gd name="connsiteY0" fmla="*/ 0 h 1738085"/>
              <a:gd name="connsiteX1" fmla="*/ 1433285 w 2569028"/>
              <a:gd name="connsiteY1" fmla="*/ 39914 h 1738085"/>
              <a:gd name="connsiteX2" fmla="*/ 1418771 w 2569028"/>
              <a:gd name="connsiteY2" fmla="*/ 90714 h 1738085"/>
              <a:gd name="connsiteX3" fmla="*/ 1378857 w 2569028"/>
              <a:gd name="connsiteY3" fmla="*/ 123371 h 1738085"/>
              <a:gd name="connsiteX4" fmla="*/ 1346200 w 2569028"/>
              <a:gd name="connsiteY4" fmla="*/ 101600 h 1738085"/>
              <a:gd name="connsiteX5" fmla="*/ 1320800 w 2569028"/>
              <a:gd name="connsiteY5" fmla="*/ 134257 h 1738085"/>
              <a:gd name="connsiteX6" fmla="*/ 1230085 w 2569028"/>
              <a:gd name="connsiteY6" fmla="*/ 152400 h 1738085"/>
              <a:gd name="connsiteX7" fmla="*/ 1179285 w 2569028"/>
              <a:gd name="connsiteY7" fmla="*/ 203200 h 1738085"/>
              <a:gd name="connsiteX8" fmla="*/ 1128485 w 2569028"/>
              <a:gd name="connsiteY8" fmla="*/ 195942 h 1738085"/>
              <a:gd name="connsiteX9" fmla="*/ 1092200 w 2569028"/>
              <a:gd name="connsiteY9" fmla="*/ 214085 h 1738085"/>
              <a:gd name="connsiteX10" fmla="*/ 1012371 w 2569028"/>
              <a:gd name="connsiteY10" fmla="*/ 148771 h 1738085"/>
              <a:gd name="connsiteX11" fmla="*/ 979714 w 2569028"/>
              <a:gd name="connsiteY11" fmla="*/ 163285 h 1738085"/>
              <a:gd name="connsiteX12" fmla="*/ 947057 w 2569028"/>
              <a:gd name="connsiteY12" fmla="*/ 137885 h 1738085"/>
              <a:gd name="connsiteX13" fmla="*/ 936171 w 2569028"/>
              <a:gd name="connsiteY13" fmla="*/ 72571 h 1738085"/>
              <a:gd name="connsiteX14" fmla="*/ 918028 w 2569028"/>
              <a:gd name="connsiteY14" fmla="*/ 36285 h 1738085"/>
              <a:gd name="connsiteX15" fmla="*/ 885371 w 2569028"/>
              <a:gd name="connsiteY15" fmla="*/ 76200 h 1738085"/>
              <a:gd name="connsiteX16" fmla="*/ 845457 w 2569028"/>
              <a:gd name="connsiteY16" fmla="*/ 90714 h 1738085"/>
              <a:gd name="connsiteX17" fmla="*/ 809171 w 2569028"/>
              <a:gd name="connsiteY17" fmla="*/ 25400 h 1738085"/>
              <a:gd name="connsiteX18" fmla="*/ 794657 w 2569028"/>
              <a:gd name="connsiteY18" fmla="*/ 68942 h 1738085"/>
              <a:gd name="connsiteX19" fmla="*/ 616857 w 2569028"/>
              <a:gd name="connsiteY19" fmla="*/ 72571 h 1738085"/>
              <a:gd name="connsiteX20" fmla="*/ 598714 w 2569028"/>
              <a:gd name="connsiteY20" fmla="*/ 97971 h 1738085"/>
              <a:gd name="connsiteX21" fmla="*/ 638628 w 2569028"/>
              <a:gd name="connsiteY21" fmla="*/ 116114 h 1738085"/>
              <a:gd name="connsiteX22" fmla="*/ 685800 w 2569028"/>
              <a:gd name="connsiteY22" fmla="*/ 127000 h 1738085"/>
              <a:gd name="connsiteX23" fmla="*/ 700314 w 2569028"/>
              <a:gd name="connsiteY23" fmla="*/ 174171 h 1738085"/>
              <a:gd name="connsiteX24" fmla="*/ 674914 w 2569028"/>
              <a:gd name="connsiteY24" fmla="*/ 235857 h 1738085"/>
              <a:gd name="connsiteX25" fmla="*/ 642257 w 2569028"/>
              <a:gd name="connsiteY25" fmla="*/ 243114 h 1738085"/>
              <a:gd name="connsiteX26" fmla="*/ 591457 w 2569028"/>
              <a:gd name="connsiteY26" fmla="*/ 217714 h 1738085"/>
              <a:gd name="connsiteX27" fmla="*/ 562428 w 2569028"/>
              <a:gd name="connsiteY27" fmla="*/ 250371 h 1738085"/>
              <a:gd name="connsiteX28" fmla="*/ 587828 w 2569028"/>
              <a:gd name="connsiteY28" fmla="*/ 359228 h 1738085"/>
              <a:gd name="connsiteX29" fmla="*/ 624114 w 2569028"/>
              <a:gd name="connsiteY29" fmla="*/ 395514 h 1738085"/>
              <a:gd name="connsiteX30" fmla="*/ 624114 w 2569028"/>
              <a:gd name="connsiteY30" fmla="*/ 446314 h 1738085"/>
              <a:gd name="connsiteX31" fmla="*/ 667657 w 2569028"/>
              <a:gd name="connsiteY31" fmla="*/ 504371 h 1738085"/>
              <a:gd name="connsiteX32" fmla="*/ 587828 w 2569028"/>
              <a:gd name="connsiteY32" fmla="*/ 957942 h 1738085"/>
              <a:gd name="connsiteX33" fmla="*/ 566057 w 2569028"/>
              <a:gd name="connsiteY33" fmla="*/ 976085 h 1738085"/>
              <a:gd name="connsiteX34" fmla="*/ 529771 w 2569028"/>
              <a:gd name="connsiteY34" fmla="*/ 954314 h 1738085"/>
              <a:gd name="connsiteX35" fmla="*/ 431800 w 2569028"/>
              <a:gd name="connsiteY35" fmla="*/ 950685 h 1738085"/>
              <a:gd name="connsiteX36" fmla="*/ 391885 w 2569028"/>
              <a:gd name="connsiteY36" fmla="*/ 976085 h 1738085"/>
              <a:gd name="connsiteX37" fmla="*/ 283028 w 2569028"/>
              <a:gd name="connsiteY37" fmla="*/ 997857 h 1738085"/>
              <a:gd name="connsiteX38" fmla="*/ 159657 w 2569028"/>
              <a:gd name="connsiteY38" fmla="*/ 1066800 h 1738085"/>
              <a:gd name="connsiteX39" fmla="*/ 101600 w 2569028"/>
              <a:gd name="connsiteY39" fmla="*/ 1201057 h 1738085"/>
              <a:gd name="connsiteX40" fmla="*/ 108857 w 2569028"/>
              <a:gd name="connsiteY40" fmla="*/ 1237342 h 1738085"/>
              <a:gd name="connsiteX41" fmla="*/ 10885 w 2569028"/>
              <a:gd name="connsiteY41" fmla="*/ 1309914 h 1738085"/>
              <a:gd name="connsiteX42" fmla="*/ 0 w 2569028"/>
              <a:gd name="connsiteY42" fmla="*/ 1386114 h 1738085"/>
              <a:gd name="connsiteX43" fmla="*/ 224971 w 2569028"/>
              <a:gd name="connsiteY43" fmla="*/ 1447800 h 1738085"/>
              <a:gd name="connsiteX44" fmla="*/ 497114 w 2569028"/>
              <a:gd name="connsiteY44" fmla="*/ 1494971 h 1738085"/>
              <a:gd name="connsiteX45" fmla="*/ 1066800 w 2569028"/>
              <a:gd name="connsiteY45" fmla="*/ 1730828 h 1738085"/>
              <a:gd name="connsiteX46" fmla="*/ 1266371 w 2569028"/>
              <a:gd name="connsiteY46" fmla="*/ 1738085 h 1738085"/>
              <a:gd name="connsiteX47" fmla="*/ 1284514 w 2569028"/>
              <a:gd name="connsiteY47" fmla="*/ 1712685 h 1738085"/>
              <a:gd name="connsiteX48" fmla="*/ 1331685 w 2569028"/>
              <a:gd name="connsiteY48" fmla="*/ 1694542 h 1738085"/>
              <a:gd name="connsiteX49" fmla="*/ 1320800 w 2569028"/>
              <a:gd name="connsiteY49" fmla="*/ 1625600 h 1738085"/>
              <a:gd name="connsiteX50" fmla="*/ 1455057 w 2569028"/>
              <a:gd name="connsiteY50" fmla="*/ 1567542 h 1738085"/>
              <a:gd name="connsiteX51" fmla="*/ 1451428 w 2569028"/>
              <a:gd name="connsiteY51" fmla="*/ 1498600 h 1738085"/>
              <a:gd name="connsiteX52" fmla="*/ 1534885 w 2569028"/>
              <a:gd name="connsiteY52" fmla="*/ 1440542 h 1738085"/>
              <a:gd name="connsiteX53" fmla="*/ 1618342 w 2569028"/>
              <a:gd name="connsiteY53" fmla="*/ 1440542 h 1738085"/>
              <a:gd name="connsiteX54" fmla="*/ 1651000 w 2569028"/>
              <a:gd name="connsiteY54" fmla="*/ 1516742 h 1738085"/>
              <a:gd name="connsiteX55" fmla="*/ 1803400 w 2569028"/>
              <a:gd name="connsiteY55" fmla="*/ 1563914 h 1738085"/>
              <a:gd name="connsiteX56" fmla="*/ 1843314 w 2569028"/>
              <a:gd name="connsiteY56" fmla="*/ 1589314 h 1738085"/>
              <a:gd name="connsiteX57" fmla="*/ 2253342 w 2569028"/>
              <a:gd name="connsiteY57" fmla="*/ 1560285 h 1738085"/>
              <a:gd name="connsiteX58" fmla="*/ 2278742 w 2569028"/>
              <a:gd name="connsiteY58" fmla="*/ 1513114 h 1738085"/>
              <a:gd name="connsiteX59" fmla="*/ 2260600 w 2569028"/>
              <a:gd name="connsiteY59" fmla="*/ 1451428 h 1738085"/>
              <a:gd name="connsiteX60" fmla="*/ 2278742 w 2569028"/>
              <a:gd name="connsiteY60" fmla="*/ 1422400 h 1738085"/>
              <a:gd name="connsiteX61" fmla="*/ 2235200 w 2569028"/>
              <a:gd name="connsiteY61" fmla="*/ 1262742 h 1738085"/>
              <a:gd name="connsiteX62" fmla="*/ 2489200 w 2569028"/>
              <a:gd name="connsiteY62" fmla="*/ 685800 h 1738085"/>
              <a:gd name="connsiteX63" fmla="*/ 2569028 w 2569028"/>
              <a:gd name="connsiteY63" fmla="*/ 616857 h 1738085"/>
              <a:gd name="connsiteX64" fmla="*/ 2550885 w 2569028"/>
              <a:gd name="connsiteY64" fmla="*/ 584200 h 1738085"/>
              <a:gd name="connsiteX65" fmla="*/ 2471057 w 2569028"/>
              <a:gd name="connsiteY65" fmla="*/ 649514 h 1738085"/>
              <a:gd name="connsiteX66" fmla="*/ 2452914 w 2569028"/>
              <a:gd name="connsiteY66" fmla="*/ 631371 h 1738085"/>
              <a:gd name="connsiteX67" fmla="*/ 2445657 w 2569028"/>
              <a:gd name="connsiteY67" fmla="*/ 591457 h 1738085"/>
              <a:gd name="connsiteX68" fmla="*/ 2456542 w 2569028"/>
              <a:gd name="connsiteY68" fmla="*/ 576942 h 1738085"/>
              <a:gd name="connsiteX69" fmla="*/ 2413000 w 2569028"/>
              <a:gd name="connsiteY69" fmla="*/ 555171 h 1738085"/>
              <a:gd name="connsiteX70" fmla="*/ 2300514 w 2569028"/>
              <a:gd name="connsiteY70" fmla="*/ 547914 h 1738085"/>
              <a:gd name="connsiteX71" fmla="*/ 2271485 w 2569028"/>
              <a:gd name="connsiteY71" fmla="*/ 449942 h 1738085"/>
              <a:gd name="connsiteX72" fmla="*/ 2206171 w 2569028"/>
              <a:gd name="connsiteY72" fmla="*/ 406400 h 1738085"/>
              <a:gd name="connsiteX73" fmla="*/ 2173514 w 2569028"/>
              <a:gd name="connsiteY73" fmla="*/ 246742 h 1738085"/>
              <a:gd name="connsiteX74" fmla="*/ 2032000 w 2569028"/>
              <a:gd name="connsiteY74" fmla="*/ 232228 h 1738085"/>
              <a:gd name="connsiteX75" fmla="*/ 2021114 w 2569028"/>
              <a:gd name="connsiteY75" fmla="*/ 308428 h 1738085"/>
              <a:gd name="connsiteX76" fmla="*/ 1966685 w 2569028"/>
              <a:gd name="connsiteY76" fmla="*/ 330200 h 1738085"/>
              <a:gd name="connsiteX77" fmla="*/ 1966685 w 2569028"/>
              <a:gd name="connsiteY77" fmla="*/ 399142 h 1738085"/>
              <a:gd name="connsiteX78" fmla="*/ 1901371 w 2569028"/>
              <a:gd name="connsiteY78" fmla="*/ 410028 h 1738085"/>
              <a:gd name="connsiteX79" fmla="*/ 1854200 w 2569028"/>
              <a:gd name="connsiteY79" fmla="*/ 362857 h 1738085"/>
              <a:gd name="connsiteX80" fmla="*/ 1799771 w 2569028"/>
              <a:gd name="connsiteY80" fmla="*/ 406400 h 1738085"/>
              <a:gd name="connsiteX81" fmla="*/ 1781628 w 2569028"/>
              <a:gd name="connsiteY81" fmla="*/ 493485 h 1738085"/>
              <a:gd name="connsiteX82" fmla="*/ 1680028 w 2569028"/>
              <a:gd name="connsiteY82" fmla="*/ 402771 h 1738085"/>
              <a:gd name="connsiteX83" fmla="*/ 1680028 w 2569028"/>
              <a:gd name="connsiteY83" fmla="*/ 351971 h 1738085"/>
              <a:gd name="connsiteX84" fmla="*/ 1629228 w 2569028"/>
              <a:gd name="connsiteY84" fmla="*/ 148771 h 1738085"/>
              <a:gd name="connsiteX85" fmla="*/ 1582057 w 2569028"/>
              <a:gd name="connsiteY85" fmla="*/ 29028 h 1738085"/>
              <a:gd name="connsiteX86" fmla="*/ 1513114 w 2569028"/>
              <a:gd name="connsiteY86" fmla="*/ 0 h 1738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2569028" h="1738085">
                <a:moveTo>
                  <a:pt x="1513114" y="0"/>
                </a:moveTo>
                <a:lnTo>
                  <a:pt x="1433285" y="39914"/>
                </a:lnTo>
                <a:lnTo>
                  <a:pt x="1418771" y="90714"/>
                </a:lnTo>
                <a:lnTo>
                  <a:pt x="1378857" y="123371"/>
                </a:lnTo>
                <a:lnTo>
                  <a:pt x="1346200" y="101600"/>
                </a:lnTo>
                <a:lnTo>
                  <a:pt x="1320800" y="134257"/>
                </a:lnTo>
                <a:lnTo>
                  <a:pt x="1230085" y="152400"/>
                </a:lnTo>
                <a:lnTo>
                  <a:pt x="1179285" y="203200"/>
                </a:lnTo>
                <a:lnTo>
                  <a:pt x="1128485" y="195942"/>
                </a:lnTo>
                <a:lnTo>
                  <a:pt x="1092200" y="214085"/>
                </a:lnTo>
                <a:lnTo>
                  <a:pt x="1012371" y="148771"/>
                </a:lnTo>
                <a:lnTo>
                  <a:pt x="979714" y="163285"/>
                </a:lnTo>
                <a:lnTo>
                  <a:pt x="947057" y="137885"/>
                </a:lnTo>
                <a:lnTo>
                  <a:pt x="936171" y="72571"/>
                </a:lnTo>
                <a:lnTo>
                  <a:pt x="918028" y="36285"/>
                </a:lnTo>
                <a:lnTo>
                  <a:pt x="885371" y="76200"/>
                </a:lnTo>
                <a:lnTo>
                  <a:pt x="845457" y="90714"/>
                </a:lnTo>
                <a:lnTo>
                  <a:pt x="809171" y="25400"/>
                </a:lnTo>
                <a:lnTo>
                  <a:pt x="794657" y="68942"/>
                </a:lnTo>
                <a:lnTo>
                  <a:pt x="616857" y="72571"/>
                </a:lnTo>
                <a:lnTo>
                  <a:pt x="598714" y="97971"/>
                </a:lnTo>
                <a:lnTo>
                  <a:pt x="638628" y="116114"/>
                </a:lnTo>
                <a:lnTo>
                  <a:pt x="685800" y="127000"/>
                </a:lnTo>
                <a:lnTo>
                  <a:pt x="700314" y="174171"/>
                </a:lnTo>
                <a:lnTo>
                  <a:pt x="674914" y="235857"/>
                </a:lnTo>
                <a:lnTo>
                  <a:pt x="642257" y="243114"/>
                </a:lnTo>
                <a:lnTo>
                  <a:pt x="591457" y="217714"/>
                </a:lnTo>
                <a:lnTo>
                  <a:pt x="562428" y="250371"/>
                </a:lnTo>
                <a:lnTo>
                  <a:pt x="587828" y="359228"/>
                </a:lnTo>
                <a:lnTo>
                  <a:pt x="624114" y="395514"/>
                </a:lnTo>
                <a:lnTo>
                  <a:pt x="624114" y="446314"/>
                </a:lnTo>
                <a:lnTo>
                  <a:pt x="667657" y="504371"/>
                </a:lnTo>
                <a:lnTo>
                  <a:pt x="587828" y="957942"/>
                </a:lnTo>
                <a:lnTo>
                  <a:pt x="566057" y="976085"/>
                </a:lnTo>
                <a:lnTo>
                  <a:pt x="529771" y="954314"/>
                </a:lnTo>
                <a:lnTo>
                  <a:pt x="431800" y="950685"/>
                </a:lnTo>
                <a:lnTo>
                  <a:pt x="391885" y="976085"/>
                </a:lnTo>
                <a:lnTo>
                  <a:pt x="283028" y="997857"/>
                </a:lnTo>
                <a:lnTo>
                  <a:pt x="159657" y="1066800"/>
                </a:lnTo>
                <a:lnTo>
                  <a:pt x="101600" y="1201057"/>
                </a:lnTo>
                <a:lnTo>
                  <a:pt x="108857" y="1237342"/>
                </a:lnTo>
                <a:lnTo>
                  <a:pt x="10885" y="1309914"/>
                </a:lnTo>
                <a:lnTo>
                  <a:pt x="0" y="1386114"/>
                </a:lnTo>
                <a:lnTo>
                  <a:pt x="224971" y="1447800"/>
                </a:lnTo>
                <a:lnTo>
                  <a:pt x="497114" y="1494971"/>
                </a:lnTo>
                <a:lnTo>
                  <a:pt x="1066800" y="1730828"/>
                </a:lnTo>
                <a:lnTo>
                  <a:pt x="1266371" y="1738085"/>
                </a:lnTo>
                <a:lnTo>
                  <a:pt x="1284514" y="1712685"/>
                </a:lnTo>
                <a:lnTo>
                  <a:pt x="1331685" y="1694542"/>
                </a:lnTo>
                <a:lnTo>
                  <a:pt x="1320800" y="1625600"/>
                </a:lnTo>
                <a:lnTo>
                  <a:pt x="1455057" y="1567542"/>
                </a:lnTo>
                <a:lnTo>
                  <a:pt x="1451428" y="1498600"/>
                </a:lnTo>
                <a:lnTo>
                  <a:pt x="1534885" y="1440542"/>
                </a:lnTo>
                <a:lnTo>
                  <a:pt x="1618342" y="1440542"/>
                </a:lnTo>
                <a:lnTo>
                  <a:pt x="1651000" y="1516742"/>
                </a:lnTo>
                <a:lnTo>
                  <a:pt x="1803400" y="1563914"/>
                </a:lnTo>
                <a:lnTo>
                  <a:pt x="1843314" y="1589314"/>
                </a:lnTo>
                <a:lnTo>
                  <a:pt x="2253342" y="1560285"/>
                </a:lnTo>
                <a:lnTo>
                  <a:pt x="2278742" y="1513114"/>
                </a:lnTo>
                <a:lnTo>
                  <a:pt x="2260600" y="1451428"/>
                </a:lnTo>
                <a:lnTo>
                  <a:pt x="2278742" y="1422400"/>
                </a:lnTo>
                <a:lnTo>
                  <a:pt x="2235200" y="1262742"/>
                </a:lnTo>
                <a:lnTo>
                  <a:pt x="2489200" y="685800"/>
                </a:lnTo>
                <a:lnTo>
                  <a:pt x="2569028" y="616857"/>
                </a:lnTo>
                <a:lnTo>
                  <a:pt x="2550885" y="584200"/>
                </a:lnTo>
                <a:lnTo>
                  <a:pt x="2471057" y="649514"/>
                </a:lnTo>
                <a:lnTo>
                  <a:pt x="2452914" y="631371"/>
                </a:lnTo>
                <a:lnTo>
                  <a:pt x="2445657" y="591457"/>
                </a:lnTo>
                <a:lnTo>
                  <a:pt x="2456542" y="576942"/>
                </a:lnTo>
                <a:lnTo>
                  <a:pt x="2413000" y="555171"/>
                </a:lnTo>
                <a:lnTo>
                  <a:pt x="2300514" y="547914"/>
                </a:lnTo>
                <a:lnTo>
                  <a:pt x="2271485" y="449942"/>
                </a:lnTo>
                <a:lnTo>
                  <a:pt x="2206171" y="406400"/>
                </a:lnTo>
                <a:lnTo>
                  <a:pt x="2173514" y="246742"/>
                </a:lnTo>
                <a:lnTo>
                  <a:pt x="2032000" y="232228"/>
                </a:lnTo>
                <a:lnTo>
                  <a:pt x="2021114" y="308428"/>
                </a:lnTo>
                <a:lnTo>
                  <a:pt x="1966685" y="330200"/>
                </a:lnTo>
                <a:lnTo>
                  <a:pt x="1966685" y="399142"/>
                </a:lnTo>
                <a:lnTo>
                  <a:pt x="1901371" y="410028"/>
                </a:lnTo>
                <a:lnTo>
                  <a:pt x="1854200" y="362857"/>
                </a:lnTo>
                <a:lnTo>
                  <a:pt x="1799771" y="406400"/>
                </a:lnTo>
                <a:lnTo>
                  <a:pt x="1781628" y="493485"/>
                </a:lnTo>
                <a:lnTo>
                  <a:pt x="1680028" y="402771"/>
                </a:lnTo>
                <a:lnTo>
                  <a:pt x="1680028" y="351971"/>
                </a:lnTo>
                <a:lnTo>
                  <a:pt x="1629228" y="148771"/>
                </a:lnTo>
                <a:lnTo>
                  <a:pt x="1582057" y="29028"/>
                </a:lnTo>
                <a:lnTo>
                  <a:pt x="1513114" y="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 w="635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>
              <a:buClr>
                <a:srgbClr val="000000"/>
              </a:buClr>
              <a:buSzPct val="100000"/>
              <a:buFont typeface="Times New Roman" pitchFamily="16" charset="0"/>
              <a:buNone/>
              <a:defRPr/>
            </a:pPr>
            <a:endParaRPr lang="en-GB" sz="2400">
              <a:solidFill>
                <a:schemeClr val="bg1"/>
              </a:solidFill>
              <a:ea typeface="ＭＳ Ｐゴシック" charset="-128"/>
            </a:endParaRPr>
          </a:p>
        </p:txBody>
      </p:sp>
      <p:sp>
        <p:nvSpPr>
          <p:cNvPr id="79" name="Freeform 78"/>
          <p:cNvSpPr/>
          <p:nvPr/>
        </p:nvSpPr>
        <p:spPr>
          <a:xfrm>
            <a:off x="2599617" y="2346432"/>
            <a:ext cx="1169539" cy="559270"/>
          </a:xfrm>
          <a:custGeom>
            <a:avLst/>
            <a:gdLst>
              <a:gd name="connsiteX0" fmla="*/ 25400 w 1092200"/>
              <a:gd name="connsiteY0" fmla="*/ 0 h 522514"/>
              <a:gd name="connsiteX1" fmla="*/ 0 w 1092200"/>
              <a:gd name="connsiteY1" fmla="*/ 39914 h 522514"/>
              <a:gd name="connsiteX2" fmla="*/ 54429 w 1092200"/>
              <a:gd name="connsiteY2" fmla="*/ 116114 h 522514"/>
              <a:gd name="connsiteX3" fmla="*/ 145143 w 1092200"/>
              <a:gd name="connsiteY3" fmla="*/ 217714 h 522514"/>
              <a:gd name="connsiteX4" fmla="*/ 145143 w 1092200"/>
              <a:gd name="connsiteY4" fmla="*/ 283029 h 522514"/>
              <a:gd name="connsiteX5" fmla="*/ 130629 w 1092200"/>
              <a:gd name="connsiteY5" fmla="*/ 319314 h 522514"/>
              <a:gd name="connsiteX6" fmla="*/ 221343 w 1092200"/>
              <a:gd name="connsiteY6" fmla="*/ 326572 h 522514"/>
              <a:gd name="connsiteX7" fmla="*/ 290286 w 1092200"/>
              <a:gd name="connsiteY7" fmla="*/ 395514 h 522514"/>
              <a:gd name="connsiteX8" fmla="*/ 381000 w 1092200"/>
              <a:gd name="connsiteY8" fmla="*/ 373743 h 522514"/>
              <a:gd name="connsiteX9" fmla="*/ 410029 w 1092200"/>
              <a:gd name="connsiteY9" fmla="*/ 337457 h 522514"/>
              <a:gd name="connsiteX10" fmla="*/ 457200 w 1092200"/>
              <a:gd name="connsiteY10" fmla="*/ 257629 h 522514"/>
              <a:gd name="connsiteX11" fmla="*/ 500743 w 1092200"/>
              <a:gd name="connsiteY11" fmla="*/ 272143 h 522514"/>
              <a:gd name="connsiteX12" fmla="*/ 500743 w 1092200"/>
              <a:gd name="connsiteY12" fmla="*/ 297543 h 522514"/>
              <a:gd name="connsiteX13" fmla="*/ 486229 w 1092200"/>
              <a:gd name="connsiteY13" fmla="*/ 326572 h 522514"/>
              <a:gd name="connsiteX14" fmla="*/ 511629 w 1092200"/>
              <a:gd name="connsiteY14" fmla="*/ 381000 h 522514"/>
              <a:gd name="connsiteX15" fmla="*/ 522515 w 1092200"/>
              <a:gd name="connsiteY15" fmla="*/ 460829 h 522514"/>
              <a:gd name="connsiteX16" fmla="*/ 540658 w 1092200"/>
              <a:gd name="connsiteY16" fmla="*/ 482600 h 522514"/>
              <a:gd name="connsiteX17" fmla="*/ 602343 w 1092200"/>
              <a:gd name="connsiteY17" fmla="*/ 442686 h 522514"/>
              <a:gd name="connsiteX18" fmla="*/ 725715 w 1092200"/>
              <a:gd name="connsiteY18" fmla="*/ 449943 h 522514"/>
              <a:gd name="connsiteX19" fmla="*/ 827315 w 1092200"/>
              <a:gd name="connsiteY19" fmla="*/ 522514 h 522514"/>
              <a:gd name="connsiteX20" fmla="*/ 856343 w 1092200"/>
              <a:gd name="connsiteY20" fmla="*/ 449943 h 522514"/>
              <a:gd name="connsiteX21" fmla="*/ 907143 w 1092200"/>
              <a:gd name="connsiteY21" fmla="*/ 428172 h 522514"/>
              <a:gd name="connsiteX22" fmla="*/ 1030515 w 1092200"/>
              <a:gd name="connsiteY22" fmla="*/ 410029 h 522514"/>
              <a:gd name="connsiteX23" fmla="*/ 1092200 w 1092200"/>
              <a:gd name="connsiteY23" fmla="*/ 362857 h 522514"/>
              <a:gd name="connsiteX24" fmla="*/ 537029 w 1092200"/>
              <a:gd name="connsiteY24" fmla="*/ 123372 h 522514"/>
              <a:gd name="connsiteX25" fmla="*/ 25400 w 1092200"/>
              <a:gd name="connsiteY25" fmla="*/ 0 h 522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1092200" h="522514">
                <a:moveTo>
                  <a:pt x="25400" y="0"/>
                </a:moveTo>
                <a:lnTo>
                  <a:pt x="0" y="39914"/>
                </a:lnTo>
                <a:lnTo>
                  <a:pt x="54429" y="116114"/>
                </a:lnTo>
                <a:lnTo>
                  <a:pt x="145143" y="217714"/>
                </a:lnTo>
                <a:lnTo>
                  <a:pt x="145143" y="283029"/>
                </a:lnTo>
                <a:lnTo>
                  <a:pt x="130629" y="319314"/>
                </a:lnTo>
                <a:lnTo>
                  <a:pt x="221343" y="326572"/>
                </a:lnTo>
                <a:lnTo>
                  <a:pt x="290286" y="395514"/>
                </a:lnTo>
                <a:lnTo>
                  <a:pt x="381000" y="373743"/>
                </a:lnTo>
                <a:lnTo>
                  <a:pt x="410029" y="337457"/>
                </a:lnTo>
                <a:lnTo>
                  <a:pt x="457200" y="257629"/>
                </a:lnTo>
                <a:lnTo>
                  <a:pt x="500743" y="272143"/>
                </a:lnTo>
                <a:lnTo>
                  <a:pt x="500743" y="297543"/>
                </a:lnTo>
                <a:lnTo>
                  <a:pt x="486229" y="326572"/>
                </a:lnTo>
                <a:lnTo>
                  <a:pt x="511629" y="381000"/>
                </a:lnTo>
                <a:lnTo>
                  <a:pt x="522515" y="460829"/>
                </a:lnTo>
                <a:lnTo>
                  <a:pt x="540658" y="482600"/>
                </a:lnTo>
                <a:lnTo>
                  <a:pt x="602343" y="442686"/>
                </a:lnTo>
                <a:lnTo>
                  <a:pt x="725715" y="449943"/>
                </a:lnTo>
                <a:lnTo>
                  <a:pt x="827315" y="522514"/>
                </a:lnTo>
                <a:lnTo>
                  <a:pt x="856343" y="449943"/>
                </a:lnTo>
                <a:lnTo>
                  <a:pt x="907143" y="428172"/>
                </a:lnTo>
                <a:lnTo>
                  <a:pt x="1030515" y="410029"/>
                </a:lnTo>
                <a:lnTo>
                  <a:pt x="1092200" y="362857"/>
                </a:lnTo>
                <a:lnTo>
                  <a:pt x="537029" y="123372"/>
                </a:lnTo>
                <a:lnTo>
                  <a:pt x="25400" y="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 w="635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>
              <a:buClr>
                <a:srgbClr val="000000"/>
              </a:buClr>
              <a:buSzPct val="100000"/>
              <a:buFont typeface="Times New Roman" pitchFamily="16" charset="0"/>
              <a:buNone/>
              <a:defRPr/>
            </a:pPr>
            <a:endParaRPr lang="en-GB" sz="2400">
              <a:solidFill>
                <a:schemeClr val="bg1"/>
              </a:solidFill>
              <a:ea typeface="ＭＳ Ｐゴシック" charset="-128"/>
            </a:endParaRPr>
          </a:p>
        </p:txBody>
      </p:sp>
      <p:sp>
        <p:nvSpPr>
          <p:cNvPr id="80" name="Freeform 79"/>
          <p:cNvSpPr/>
          <p:nvPr/>
        </p:nvSpPr>
        <p:spPr>
          <a:xfrm>
            <a:off x="3962946" y="2414429"/>
            <a:ext cx="855055" cy="887354"/>
          </a:xfrm>
          <a:custGeom>
            <a:avLst/>
            <a:gdLst>
              <a:gd name="connsiteX0" fmla="*/ 210457 w 798286"/>
              <a:gd name="connsiteY0" fmla="*/ 50800 h 816429"/>
              <a:gd name="connsiteX1" fmla="*/ 214086 w 798286"/>
              <a:gd name="connsiteY1" fmla="*/ 112486 h 816429"/>
              <a:gd name="connsiteX2" fmla="*/ 87086 w 798286"/>
              <a:gd name="connsiteY2" fmla="*/ 170543 h 816429"/>
              <a:gd name="connsiteX3" fmla="*/ 87086 w 798286"/>
              <a:gd name="connsiteY3" fmla="*/ 246743 h 816429"/>
              <a:gd name="connsiteX4" fmla="*/ 0 w 798286"/>
              <a:gd name="connsiteY4" fmla="*/ 308429 h 816429"/>
              <a:gd name="connsiteX5" fmla="*/ 18143 w 798286"/>
              <a:gd name="connsiteY5" fmla="*/ 319314 h 816429"/>
              <a:gd name="connsiteX6" fmla="*/ 21771 w 798286"/>
              <a:gd name="connsiteY6" fmla="*/ 435429 h 816429"/>
              <a:gd name="connsiteX7" fmla="*/ 72571 w 798286"/>
              <a:gd name="connsiteY7" fmla="*/ 551543 h 816429"/>
              <a:gd name="connsiteX8" fmla="*/ 137886 w 798286"/>
              <a:gd name="connsiteY8" fmla="*/ 580572 h 816429"/>
              <a:gd name="connsiteX9" fmla="*/ 163286 w 798286"/>
              <a:gd name="connsiteY9" fmla="*/ 624114 h 816429"/>
              <a:gd name="connsiteX10" fmla="*/ 268514 w 798286"/>
              <a:gd name="connsiteY10" fmla="*/ 620486 h 816429"/>
              <a:gd name="connsiteX11" fmla="*/ 304800 w 798286"/>
              <a:gd name="connsiteY11" fmla="*/ 653143 h 816429"/>
              <a:gd name="connsiteX12" fmla="*/ 341086 w 798286"/>
              <a:gd name="connsiteY12" fmla="*/ 642257 h 816429"/>
              <a:gd name="connsiteX13" fmla="*/ 417286 w 798286"/>
              <a:gd name="connsiteY13" fmla="*/ 722086 h 816429"/>
              <a:gd name="connsiteX14" fmla="*/ 464457 w 798286"/>
              <a:gd name="connsiteY14" fmla="*/ 714829 h 816429"/>
              <a:gd name="connsiteX15" fmla="*/ 500743 w 798286"/>
              <a:gd name="connsiteY15" fmla="*/ 765629 h 816429"/>
              <a:gd name="connsiteX16" fmla="*/ 638629 w 798286"/>
              <a:gd name="connsiteY16" fmla="*/ 783772 h 816429"/>
              <a:gd name="connsiteX17" fmla="*/ 718457 w 798286"/>
              <a:gd name="connsiteY17" fmla="*/ 816429 h 816429"/>
              <a:gd name="connsiteX18" fmla="*/ 743857 w 798286"/>
              <a:gd name="connsiteY18" fmla="*/ 783772 h 816429"/>
              <a:gd name="connsiteX19" fmla="*/ 725714 w 798286"/>
              <a:gd name="connsiteY19" fmla="*/ 703943 h 816429"/>
              <a:gd name="connsiteX20" fmla="*/ 791029 w 798286"/>
              <a:gd name="connsiteY20" fmla="*/ 696686 h 816429"/>
              <a:gd name="connsiteX21" fmla="*/ 783771 w 798286"/>
              <a:gd name="connsiteY21" fmla="*/ 642257 h 816429"/>
              <a:gd name="connsiteX22" fmla="*/ 798286 w 798286"/>
              <a:gd name="connsiteY22" fmla="*/ 613229 h 816429"/>
              <a:gd name="connsiteX23" fmla="*/ 762000 w 798286"/>
              <a:gd name="connsiteY23" fmla="*/ 544286 h 816429"/>
              <a:gd name="connsiteX24" fmla="*/ 772886 w 798286"/>
              <a:gd name="connsiteY24" fmla="*/ 497114 h 816429"/>
              <a:gd name="connsiteX25" fmla="*/ 762000 w 798286"/>
              <a:gd name="connsiteY25" fmla="*/ 464457 h 816429"/>
              <a:gd name="connsiteX26" fmla="*/ 682171 w 798286"/>
              <a:gd name="connsiteY26" fmla="*/ 431800 h 816429"/>
              <a:gd name="connsiteX27" fmla="*/ 631371 w 798286"/>
              <a:gd name="connsiteY27" fmla="*/ 449943 h 816429"/>
              <a:gd name="connsiteX28" fmla="*/ 595086 w 798286"/>
              <a:gd name="connsiteY28" fmla="*/ 410029 h 816429"/>
              <a:gd name="connsiteX29" fmla="*/ 555171 w 798286"/>
              <a:gd name="connsiteY29" fmla="*/ 406400 h 816429"/>
              <a:gd name="connsiteX30" fmla="*/ 573314 w 798286"/>
              <a:gd name="connsiteY30" fmla="*/ 221343 h 816429"/>
              <a:gd name="connsiteX31" fmla="*/ 544286 w 798286"/>
              <a:gd name="connsiteY31" fmla="*/ 170543 h 816429"/>
              <a:gd name="connsiteX32" fmla="*/ 584200 w 798286"/>
              <a:gd name="connsiteY32" fmla="*/ 130629 h 816429"/>
              <a:gd name="connsiteX33" fmla="*/ 402771 w 798286"/>
              <a:gd name="connsiteY33" fmla="*/ 68943 h 816429"/>
              <a:gd name="connsiteX34" fmla="*/ 373743 w 798286"/>
              <a:gd name="connsiteY34" fmla="*/ 3629 h 816429"/>
              <a:gd name="connsiteX35" fmla="*/ 286657 w 798286"/>
              <a:gd name="connsiteY35" fmla="*/ 0 h 816429"/>
              <a:gd name="connsiteX36" fmla="*/ 210457 w 798286"/>
              <a:gd name="connsiteY36" fmla="*/ 50800 h 816429"/>
              <a:gd name="connsiteX0" fmla="*/ 210457 w 798286"/>
              <a:gd name="connsiteY0" fmla="*/ 62411 h 828040"/>
              <a:gd name="connsiteX1" fmla="*/ 214086 w 798286"/>
              <a:gd name="connsiteY1" fmla="*/ 124097 h 828040"/>
              <a:gd name="connsiteX2" fmla="*/ 87086 w 798286"/>
              <a:gd name="connsiteY2" fmla="*/ 182154 h 828040"/>
              <a:gd name="connsiteX3" fmla="*/ 87086 w 798286"/>
              <a:gd name="connsiteY3" fmla="*/ 258354 h 828040"/>
              <a:gd name="connsiteX4" fmla="*/ 0 w 798286"/>
              <a:gd name="connsiteY4" fmla="*/ 320040 h 828040"/>
              <a:gd name="connsiteX5" fmla="*/ 18143 w 798286"/>
              <a:gd name="connsiteY5" fmla="*/ 330925 h 828040"/>
              <a:gd name="connsiteX6" fmla="*/ 21771 w 798286"/>
              <a:gd name="connsiteY6" fmla="*/ 447040 h 828040"/>
              <a:gd name="connsiteX7" fmla="*/ 72571 w 798286"/>
              <a:gd name="connsiteY7" fmla="*/ 563154 h 828040"/>
              <a:gd name="connsiteX8" fmla="*/ 137886 w 798286"/>
              <a:gd name="connsiteY8" fmla="*/ 592183 h 828040"/>
              <a:gd name="connsiteX9" fmla="*/ 163286 w 798286"/>
              <a:gd name="connsiteY9" fmla="*/ 635725 h 828040"/>
              <a:gd name="connsiteX10" fmla="*/ 268514 w 798286"/>
              <a:gd name="connsiteY10" fmla="*/ 632097 h 828040"/>
              <a:gd name="connsiteX11" fmla="*/ 304800 w 798286"/>
              <a:gd name="connsiteY11" fmla="*/ 664754 h 828040"/>
              <a:gd name="connsiteX12" fmla="*/ 341086 w 798286"/>
              <a:gd name="connsiteY12" fmla="*/ 653868 h 828040"/>
              <a:gd name="connsiteX13" fmla="*/ 417286 w 798286"/>
              <a:gd name="connsiteY13" fmla="*/ 733697 h 828040"/>
              <a:gd name="connsiteX14" fmla="*/ 464457 w 798286"/>
              <a:gd name="connsiteY14" fmla="*/ 726440 h 828040"/>
              <a:gd name="connsiteX15" fmla="*/ 500743 w 798286"/>
              <a:gd name="connsiteY15" fmla="*/ 777240 h 828040"/>
              <a:gd name="connsiteX16" fmla="*/ 638629 w 798286"/>
              <a:gd name="connsiteY16" fmla="*/ 795383 h 828040"/>
              <a:gd name="connsiteX17" fmla="*/ 718457 w 798286"/>
              <a:gd name="connsiteY17" fmla="*/ 828040 h 828040"/>
              <a:gd name="connsiteX18" fmla="*/ 743857 w 798286"/>
              <a:gd name="connsiteY18" fmla="*/ 795383 h 828040"/>
              <a:gd name="connsiteX19" fmla="*/ 725714 w 798286"/>
              <a:gd name="connsiteY19" fmla="*/ 715554 h 828040"/>
              <a:gd name="connsiteX20" fmla="*/ 791029 w 798286"/>
              <a:gd name="connsiteY20" fmla="*/ 708297 h 828040"/>
              <a:gd name="connsiteX21" fmla="*/ 783771 w 798286"/>
              <a:gd name="connsiteY21" fmla="*/ 653868 h 828040"/>
              <a:gd name="connsiteX22" fmla="*/ 798286 w 798286"/>
              <a:gd name="connsiteY22" fmla="*/ 624840 h 828040"/>
              <a:gd name="connsiteX23" fmla="*/ 762000 w 798286"/>
              <a:gd name="connsiteY23" fmla="*/ 555897 h 828040"/>
              <a:gd name="connsiteX24" fmla="*/ 772886 w 798286"/>
              <a:gd name="connsiteY24" fmla="*/ 508725 h 828040"/>
              <a:gd name="connsiteX25" fmla="*/ 762000 w 798286"/>
              <a:gd name="connsiteY25" fmla="*/ 476068 h 828040"/>
              <a:gd name="connsiteX26" fmla="*/ 682171 w 798286"/>
              <a:gd name="connsiteY26" fmla="*/ 443411 h 828040"/>
              <a:gd name="connsiteX27" fmla="*/ 631371 w 798286"/>
              <a:gd name="connsiteY27" fmla="*/ 461554 h 828040"/>
              <a:gd name="connsiteX28" fmla="*/ 595086 w 798286"/>
              <a:gd name="connsiteY28" fmla="*/ 421640 h 828040"/>
              <a:gd name="connsiteX29" fmla="*/ 555171 w 798286"/>
              <a:gd name="connsiteY29" fmla="*/ 418011 h 828040"/>
              <a:gd name="connsiteX30" fmla="*/ 573314 w 798286"/>
              <a:gd name="connsiteY30" fmla="*/ 232954 h 828040"/>
              <a:gd name="connsiteX31" fmla="*/ 544286 w 798286"/>
              <a:gd name="connsiteY31" fmla="*/ 182154 h 828040"/>
              <a:gd name="connsiteX32" fmla="*/ 584200 w 798286"/>
              <a:gd name="connsiteY32" fmla="*/ 142240 h 828040"/>
              <a:gd name="connsiteX33" fmla="*/ 402771 w 798286"/>
              <a:gd name="connsiteY33" fmla="*/ 80554 h 828040"/>
              <a:gd name="connsiteX34" fmla="*/ 385173 w 798286"/>
              <a:gd name="connsiteY34" fmla="*/ 0 h 828040"/>
              <a:gd name="connsiteX35" fmla="*/ 286657 w 798286"/>
              <a:gd name="connsiteY35" fmla="*/ 11611 h 828040"/>
              <a:gd name="connsiteX36" fmla="*/ 210457 w 798286"/>
              <a:gd name="connsiteY36" fmla="*/ 62411 h 828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798286" h="828040">
                <a:moveTo>
                  <a:pt x="210457" y="62411"/>
                </a:moveTo>
                <a:lnTo>
                  <a:pt x="214086" y="124097"/>
                </a:lnTo>
                <a:lnTo>
                  <a:pt x="87086" y="182154"/>
                </a:lnTo>
                <a:lnTo>
                  <a:pt x="87086" y="258354"/>
                </a:lnTo>
                <a:lnTo>
                  <a:pt x="0" y="320040"/>
                </a:lnTo>
                <a:lnTo>
                  <a:pt x="18143" y="330925"/>
                </a:lnTo>
                <a:lnTo>
                  <a:pt x="21771" y="447040"/>
                </a:lnTo>
                <a:lnTo>
                  <a:pt x="72571" y="563154"/>
                </a:lnTo>
                <a:lnTo>
                  <a:pt x="137886" y="592183"/>
                </a:lnTo>
                <a:lnTo>
                  <a:pt x="163286" y="635725"/>
                </a:lnTo>
                <a:lnTo>
                  <a:pt x="268514" y="632097"/>
                </a:lnTo>
                <a:lnTo>
                  <a:pt x="304800" y="664754"/>
                </a:lnTo>
                <a:lnTo>
                  <a:pt x="341086" y="653868"/>
                </a:lnTo>
                <a:lnTo>
                  <a:pt x="417286" y="733697"/>
                </a:lnTo>
                <a:lnTo>
                  <a:pt x="464457" y="726440"/>
                </a:lnTo>
                <a:lnTo>
                  <a:pt x="500743" y="777240"/>
                </a:lnTo>
                <a:lnTo>
                  <a:pt x="638629" y="795383"/>
                </a:lnTo>
                <a:lnTo>
                  <a:pt x="718457" y="828040"/>
                </a:lnTo>
                <a:lnTo>
                  <a:pt x="743857" y="795383"/>
                </a:lnTo>
                <a:lnTo>
                  <a:pt x="725714" y="715554"/>
                </a:lnTo>
                <a:lnTo>
                  <a:pt x="791029" y="708297"/>
                </a:lnTo>
                <a:lnTo>
                  <a:pt x="783771" y="653868"/>
                </a:lnTo>
                <a:lnTo>
                  <a:pt x="798286" y="624840"/>
                </a:lnTo>
                <a:lnTo>
                  <a:pt x="762000" y="555897"/>
                </a:lnTo>
                <a:lnTo>
                  <a:pt x="772886" y="508725"/>
                </a:lnTo>
                <a:lnTo>
                  <a:pt x="762000" y="476068"/>
                </a:lnTo>
                <a:lnTo>
                  <a:pt x="682171" y="443411"/>
                </a:lnTo>
                <a:lnTo>
                  <a:pt x="631371" y="461554"/>
                </a:lnTo>
                <a:lnTo>
                  <a:pt x="595086" y="421640"/>
                </a:lnTo>
                <a:lnTo>
                  <a:pt x="555171" y="418011"/>
                </a:lnTo>
                <a:lnTo>
                  <a:pt x="573314" y="232954"/>
                </a:lnTo>
                <a:lnTo>
                  <a:pt x="544286" y="182154"/>
                </a:lnTo>
                <a:lnTo>
                  <a:pt x="584200" y="142240"/>
                </a:lnTo>
                <a:lnTo>
                  <a:pt x="402771" y="80554"/>
                </a:lnTo>
                <a:lnTo>
                  <a:pt x="385173" y="0"/>
                </a:lnTo>
                <a:lnTo>
                  <a:pt x="286657" y="11611"/>
                </a:lnTo>
                <a:lnTo>
                  <a:pt x="210457" y="62411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 w="635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>
              <a:buClr>
                <a:srgbClr val="000000"/>
              </a:buClr>
              <a:buSzPct val="100000"/>
              <a:buFont typeface="Times New Roman" pitchFamily="16" charset="0"/>
              <a:buNone/>
              <a:defRPr/>
            </a:pPr>
            <a:endParaRPr lang="en-GB" sz="2400">
              <a:solidFill>
                <a:schemeClr val="bg1"/>
              </a:solidFill>
              <a:ea typeface="ＭＳ Ｐゴシック" charset="-128"/>
            </a:endParaRPr>
          </a:p>
        </p:txBody>
      </p:sp>
      <p:sp>
        <p:nvSpPr>
          <p:cNvPr id="81" name="Freeform 80"/>
          <p:cNvSpPr/>
          <p:nvPr/>
        </p:nvSpPr>
        <p:spPr>
          <a:xfrm>
            <a:off x="4552814" y="2404229"/>
            <a:ext cx="1788307" cy="1638714"/>
          </a:xfrm>
          <a:custGeom>
            <a:avLst/>
            <a:gdLst>
              <a:gd name="connsiteX0" fmla="*/ 1669143 w 1669143"/>
              <a:gd name="connsiteY0" fmla="*/ 297543 h 1531257"/>
              <a:gd name="connsiteX1" fmla="*/ 783771 w 1669143"/>
              <a:gd name="connsiteY1" fmla="*/ 290285 h 1531257"/>
              <a:gd name="connsiteX2" fmla="*/ 674914 w 1669143"/>
              <a:gd name="connsiteY2" fmla="*/ 290285 h 1531257"/>
              <a:gd name="connsiteX3" fmla="*/ 566057 w 1669143"/>
              <a:gd name="connsiteY3" fmla="*/ 177800 h 1531257"/>
              <a:gd name="connsiteX4" fmla="*/ 468086 w 1669143"/>
              <a:gd name="connsiteY4" fmla="*/ 0 h 1531257"/>
              <a:gd name="connsiteX5" fmla="*/ 460828 w 1669143"/>
              <a:gd name="connsiteY5" fmla="*/ 32657 h 1531257"/>
              <a:gd name="connsiteX6" fmla="*/ 475343 w 1669143"/>
              <a:gd name="connsiteY6" fmla="*/ 87085 h 1531257"/>
              <a:gd name="connsiteX7" fmla="*/ 446314 w 1669143"/>
              <a:gd name="connsiteY7" fmla="*/ 137885 h 1531257"/>
              <a:gd name="connsiteX8" fmla="*/ 32657 w 1669143"/>
              <a:gd name="connsiteY8" fmla="*/ 156028 h 1531257"/>
              <a:gd name="connsiteX9" fmla="*/ 3628 w 1669143"/>
              <a:gd name="connsiteY9" fmla="*/ 185057 h 1531257"/>
              <a:gd name="connsiteX10" fmla="*/ 21771 w 1669143"/>
              <a:gd name="connsiteY10" fmla="*/ 257628 h 1531257"/>
              <a:gd name="connsiteX11" fmla="*/ 0 w 1669143"/>
              <a:gd name="connsiteY11" fmla="*/ 424543 h 1531257"/>
              <a:gd name="connsiteX12" fmla="*/ 58057 w 1669143"/>
              <a:gd name="connsiteY12" fmla="*/ 435428 h 1531257"/>
              <a:gd name="connsiteX13" fmla="*/ 76200 w 1669143"/>
              <a:gd name="connsiteY13" fmla="*/ 471714 h 1531257"/>
              <a:gd name="connsiteX14" fmla="*/ 141514 w 1669143"/>
              <a:gd name="connsiteY14" fmla="*/ 453571 h 1531257"/>
              <a:gd name="connsiteX15" fmla="*/ 217714 w 1669143"/>
              <a:gd name="connsiteY15" fmla="*/ 489857 h 1531257"/>
              <a:gd name="connsiteX16" fmla="*/ 217714 w 1669143"/>
              <a:gd name="connsiteY16" fmla="*/ 540657 h 1531257"/>
              <a:gd name="connsiteX17" fmla="*/ 214086 w 1669143"/>
              <a:gd name="connsiteY17" fmla="*/ 580571 h 1531257"/>
              <a:gd name="connsiteX18" fmla="*/ 257628 w 1669143"/>
              <a:gd name="connsiteY18" fmla="*/ 638628 h 1531257"/>
              <a:gd name="connsiteX19" fmla="*/ 228600 w 1669143"/>
              <a:gd name="connsiteY19" fmla="*/ 682171 h 1531257"/>
              <a:gd name="connsiteX20" fmla="*/ 239486 w 1669143"/>
              <a:gd name="connsiteY20" fmla="*/ 707571 h 1531257"/>
              <a:gd name="connsiteX21" fmla="*/ 185057 w 1669143"/>
              <a:gd name="connsiteY21" fmla="*/ 729343 h 1531257"/>
              <a:gd name="connsiteX22" fmla="*/ 192314 w 1669143"/>
              <a:gd name="connsiteY22" fmla="*/ 809171 h 1531257"/>
              <a:gd name="connsiteX23" fmla="*/ 163286 w 1669143"/>
              <a:gd name="connsiteY23" fmla="*/ 845457 h 1531257"/>
              <a:gd name="connsiteX24" fmla="*/ 192314 w 1669143"/>
              <a:gd name="connsiteY24" fmla="*/ 939800 h 1531257"/>
              <a:gd name="connsiteX25" fmla="*/ 188686 w 1669143"/>
              <a:gd name="connsiteY25" fmla="*/ 1081314 h 1531257"/>
              <a:gd name="connsiteX26" fmla="*/ 170543 w 1669143"/>
              <a:gd name="connsiteY26" fmla="*/ 1095828 h 1531257"/>
              <a:gd name="connsiteX27" fmla="*/ 210457 w 1669143"/>
              <a:gd name="connsiteY27" fmla="*/ 1201057 h 1531257"/>
              <a:gd name="connsiteX28" fmla="*/ 319314 w 1669143"/>
              <a:gd name="connsiteY28" fmla="*/ 1233714 h 1531257"/>
              <a:gd name="connsiteX29" fmla="*/ 399143 w 1669143"/>
              <a:gd name="connsiteY29" fmla="*/ 1215571 h 1531257"/>
              <a:gd name="connsiteX30" fmla="*/ 489857 w 1669143"/>
              <a:gd name="connsiteY30" fmla="*/ 1244600 h 1531257"/>
              <a:gd name="connsiteX31" fmla="*/ 489857 w 1669143"/>
              <a:gd name="connsiteY31" fmla="*/ 1291771 h 1531257"/>
              <a:gd name="connsiteX32" fmla="*/ 500743 w 1669143"/>
              <a:gd name="connsiteY32" fmla="*/ 1407885 h 1531257"/>
              <a:gd name="connsiteX33" fmla="*/ 566057 w 1669143"/>
              <a:gd name="connsiteY33" fmla="*/ 1433285 h 1531257"/>
              <a:gd name="connsiteX34" fmla="*/ 609600 w 1669143"/>
              <a:gd name="connsiteY34" fmla="*/ 1531257 h 1531257"/>
              <a:gd name="connsiteX35" fmla="*/ 696686 w 1669143"/>
              <a:gd name="connsiteY35" fmla="*/ 1404257 h 1531257"/>
              <a:gd name="connsiteX36" fmla="*/ 725714 w 1669143"/>
              <a:gd name="connsiteY36" fmla="*/ 1422400 h 1531257"/>
              <a:gd name="connsiteX37" fmla="*/ 776514 w 1669143"/>
              <a:gd name="connsiteY37" fmla="*/ 1393371 h 1531257"/>
              <a:gd name="connsiteX38" fmla="*/ 816428 w 1669143"/>
              <a:gd name="connsiteY38" fmla="*/ 1393371 h 1531257"/>
              <a:gd name="connsiteX39" fmla="*/ 892628 w 1669143"/>
              <a:gd name="connsiteY39" fmla="*/ 1451428 h 1531257"/>
              <a:gd name="connsiteX40" fmla="*/ 950686 w 1669143"/>
              <a:gd name="connsiteY40" fmla="*/ 1469571 h 1531257"/>
              <a:gd name="connsiteX41" fmla="*/ 1012371 w 1669143"/>
              <a:gd name="connsiteY41" fmla="*/ 1422400 h 1531257"/>
              <a:gd name="connsiteX42" fmla="*/ 1070428 w 1669143"/>
              <a:gd name="connsiteY42" fmla="*/ 1440543 h 1531257"/>
              <a:gd name="connsiteX43" fmla="*/ 1128486 w 1669143"/>
              <a:gd name="connsiteY43" fmla="*/ 1393371 h 1531257"/>
              <a:gd name="connsiteX44" fmla="*/ 1164771 w 1669143"/>
              <a:gd name="connsiteY44" fmla="*/ 1400628 h 1531257"/>
              <a:gd name="connsiteX45" fmla="*/ 1161143 w 1669143"/>
              <a:gd name="connsiteY45" fmla="*/ 1473200 h 1531257"/>
              <a:gd name="connsiteX46" fmla="*/ 1211943 w 1669143"/>
              <a:gd name="connsiteY46" fmla="*/ 1509485 h 1531257"/>
              <a:gd name="connsiteX47" fmla="*/ 1240971 w 1669143"/>
              <a:gd name="connsiteY47" fmla="*/ 1487714 h 1531257"/>
              <a:gd name="connsiteX48" fmla="*/ 1211943 w 1669143"/>
              <a:gd name="connsiteY48" fmla="*/ 1429657 h 1531257"/>
              <a:gd name="connsiteX49" fmla="*/ 1222828 w 1669143"/>
              <a:gd name="connsiteY49" fmla="*/ 1357085 h 1531257"/>
              <a:gd name="connsiteX50" fmla="*/ 1244600 w 1669143"/>
              <a:gd name="connsiteY50" fmla="*/ 1331685 h 1531257"/>
              <a:gd name="connsiteX51" fmla="*/ 1244600 w 1669143"/>
              <a:gd name="connsiteY51" fmla="*/ 1284514 h 1531257"/>
              <a:gd name="connsiteX52" fmla="*/ 1313543 w 1669143"/>
              <a:gd name="connsiteY52" fmla="*/ 1270000 h 1531257"/>
              <a:gd name="connsiteX53" fmla="*/ 1320800 w 1669143"/>
              <a:gd name="connsiteY53" fmla="*/ 1219200 h 1531257"/>
              <a:gd name="connsiteX54" fmla="*/ 1382486 w 1669143"/>
              <a:gd name="connsiteY54" fmla="*/ 1164771 h 1531257"/>
              <a:gd name="connsiteX55" fmla="*/ 1458686 w 1669143"/>
              <a:gd name="connsiteY55" fmla="*/ 1168400 h 1531257"/>
              <a:gd name="connsiteX56" fmla="*/ 1444171 w 1669143"/>
              <a:gd name="connsiteY56" fmla="*/ 1077685 h 1531257"/>
              <a:gd name="connsiteX57" fmla="*/ 1491343 w 1669143"/>
              <a:gd name="connsiteY57" fmla="*/ 1048657 h 1531257"/>
              <a:gd name="connsiteX58" fmla="*/ 1513114 w 1669143"/>
              <a:gd name="connsiteY58" fmla="*/ 1063171 h 1531257"/>
              <a:gd name="connsiteX59" fmla="*/ 1553028 w 1669143"/>
              <a:gd name="connsiteY59" fmla="*/ 979714 h 1531257"/>
              <a:gd name="connsiteX60" fmla="*/ 1553028 w 1669143"/>
              <a:gd name="connsiteY60" fmla="*/ 936171 h 1531257"/>
              <a:gd name="connsiteX61" fmla="*/ 1574800 w 1669143"/>
              <a:gd name="connsiteY61" fmla="*/ 892628 h 1531257"/>
              <a:gd name="connsiteX62" fmla="*/ 1574800 w 1669143"/>
              <a:gd name="connsiteY62" fmla="*/ 849085 h 1531257"/>
              <a:gd name="connsiteX63" fmla="*/ 1603828 w 1669143"/>
              <a:gd name="connsiteY63" fmla="*/ 805543 h 1531257"/>
              <a:gd name="connsiteX64" fmla="*/ 1603828 w 1669143"/>
              <a:gd name="connsiteY64" fmla="*/ 765628 h 1531257"/>
              <a:gd name="connsiteX65" fmla="*/ 1621971 w 1669143"/>
              <a:gd name="connsiteY65" fmla="*/ 711200 h 1531257"/>
              <a:gd name="connsiteX66" fmla="*/ 1600200 w 1669143"/>
              <a:gd name="connsiteY66" fmla="*/ 649514 h 1531257"/>
              <a:gd name="connsiteX67" fmla="*/ 1614714 w 1669143"/>
              <a:gd name="connsiteY67" fmla="*/ 595085 h 1531257"/>
              <a:gd name="connsiteX68" fmla="*/ 1592943 w 1669143"/>
              <a:gd name="connsiteY68" fmla="*/ 569685 h 1531257"/>
              <a:gd name="connsiteX69" fmla="*/ 1596571 w 1669143"/>
              <a:gd name="connsiteY69" fmla="*/ 493485 h 1531257"/>
              <a:gd name="connsiteX70" fmla="*/ 1661886 w 1669143"/>
              <a:gd name="connsiteY70" fmla="*/ 399143 h 1531257"/>
              <a:gd name="connsiteX71" fmla="*/ 1669143 w 1669143"/>
              <a:gd name="connsiteY71" fmla="*/ 297543 h 1531257"/>
              <a:gd name="connsiteX0" fmla="*/ 1669143 w 1669143"/>
              <a:gd name="connsiteY0" fmla="*/ 297543 h 1531257"/>
              <a:gd name="connsiteX1" fmla="*/ 783771 w 1669143"/>
              <a:gd name="connsiteY1" fmla="*/ 290285 h 1531257"/>
              <a:gd name="connsiteX2" fmla="*/ 674914 w 1669143"/>
              <a:gd name="connsiteY2" fmla="*/ 290285 h 1531257"/>
              <a:gd name="connsiteX3" fmla="*/ 566057 w 1669143"/>
              <a:gd name="connsiteY3" fmla="*/ 177800 h 1531257"/>
              <a:gd name="connsiteX4" fmla="*/ 494756 w 1669143"/>
              <a:gd name="connsiteY4" fmla="*/ 0 h 1531257"/>
              <a:gd name="connsiteX5" fmla="*/ 460828 w 1669143"/>
              <a:gd name="connsiteY5" fmla="*/ 32657 h 1531257"/>
              <a:gd name="connsiteX6" fmla="*/ 475343 w 1669143"/>
              <a:gd name="connsiteY6" fmla="*/ 87085 h 1531257"/>
              <a:gd name="connsiteX7" fmla="*/ 446314 w 1669143"/>
              <a:gd name="connsiteY7" fmla="*/ 137885 h 1531257"/>
              <a:gd name="connsiteX8" fmla="*/ 32657 w 1669143"/>
              <a:gd name="connsiteY8" fmla="*/ 156028 h 1531257"/>
              <a:gd name="connsiteX9" fmla="*/ 3628 w 1669143"/>
              <a:gd name="connsiteY9" fmla="*/ 185057 h 1531257"/>
              <a:gd name="connsiteX10" fmla="*/ 21771 w 1669143"/>
              <a:gd name="connsiteY10" fmla="*/ 257628 h 1531257"/>
              <a:gd name="connsiteX11" fmla="*/ 0 w 1669143"/>
              <a:gd name="connsiteY11" fmla="*/ 424543 h 1531257"/>
              <a:gd name="connsiteX12" fmla="*/ 58057 w 1669143"/>
              <a:gd name="connsiteY12" fmla="*/ 435428 h 1531257"/>
              <a:gd name="connsiteX13" fmla="*/ 76200 w 1669143"/>
              <a:gd name="connsiteY13" fmla="*/ 471714 h 1531257"/>
              <a:gd name="connsiteX14" fmla="*/ 141514 w 1669143"/>
              <a:gd name="connsiteY14" fmla="*/ 453571 h 1531257"/>
              <a:gd name="connsiteX15" fmla="*/ 217714 w 1669143"/>
              <a:gd name="connsiteY15" fmla="*/ 489857 h 1531257"/>
              <a:gd name="connsiteX16" fmla="*/ 217714 w 1669143"/>
              <a:gd name="connsiteY16" fmla="*/ 540657 h 1531257"/>
              <a:gd name="connsiteX17" fmla="*/ 214086 w 1669143"/>
              <a:gd name="connsiteY17" fmla="*/ 580571 h 1531257"/>
              <a:gd name="connsiteX18" fmla="*/ 257628 w 1669143"/>
              <a:gd name="connsiteY18" fmla="*/ 638628 h 1531257"/>
              <a:gd name="connsiteX19" fmla="*/ 228600 w 1669143"/>
              <a:gd name="connsiteY19" fmla="*/ 682171 h 1531257"/>
              <a:gd name="connsiteX20" fmla="*/ 239486 w 1669143"/>
              <a:gd name="connsiteY20" fmla="*/ 707571 h 1531257"/>
              <a:gd name="connsiteX21" fmla="*/ 185057 w 1669143"/>
              <a:gd name="connsiteY21" fmla="*/ 729343 h 1531257"/>
              <a:gd name="connsiteX22" fmla="*/ 192314 w 1669143"/>
              <a:gd name="connsiteY22" fmla="*/ 809171 h 1531257"/>
              <a:gd name="connsiteX23" fmla="*/ 163286 w 1669143"/>
              <a:gd name="connsiteY23" fmla="*/ 845457 h 1531257"/>
              <a:gd name="connsiteX24" fmla="*/ 192314 w 1669143"/>
              <a:gd name="connsiteY24" fmla="*/ 939800 h 1531257"/>
              <a:gd name="connsiteX25" fmla="*/ 188686 w 1669143"/>
              <a:gd name="connsiteY25" fmla="*/ 1081314 h 1531257"/>
              <a:gd name="connsiteX26" fmla="*/ 170543 w 1669143"/>
              <a:gd name="connsiteY26" fmla="*/ 1095828 h 1531257"/>
              <a:gd name="connsiteX27" fmla="*/ 210457 w 1669143"/>
              <a:gd name="connsiteY27" fmla="*/ 1201057 h 1531257"/>
              <a:gd name="connsiteX28" fmla="*/ 319314 w 1669143"/>
              <a:gd name="connsiteY28" fmla="*/ 1233714 h 1531257"/>
              <a:gd name="connsiteX29" fmla="*/ 399143 w 1669143"/>
              <a:gd name="connsiteY29" fmla="*/ 1215571 h 1531257"/>
              <a:gd name="connsiteX30" fmla="*/ 489857 w 1669143"/>
              <a:gd name="connsiteY30" fmla="*/ 1244600 h 1531257"/>
              <a:gd name="connsiteX31" fmla="*/ 489857 w 1669143"/>
              <a:gd name="connsiteY31" fmla="*/ 1291771 h 1531257"/>
              <a:gd name="connsiteX32" fmla="*/ 500743 w 1669143"/>
              <a:gd name="connsiteY32" fmla="*/ 1407885 h 1531257"/>
              <a:gd name="connsiteX33" fmla="*/ 566057 w 1669143"/>
              <a:gd name="connsiteY33" fmla="*/ 1433285 h 1531257"/>
              <a:gd name="connsiteX34" fmla="*/ 609600 w 1669143"/>
              <a:gd name="connsiteY34" fmla="*/ 1531257 h 1531257"/>
              <a:gd name="connsiteX35" fmla="*/ 696686 w 1669143"/>
              <a:gd name="connsiteY35" fmla="*/ 1404257 h 1531257"/>
              <a:gd name="connsiteX36" fmla="*/ 725714 w 1669143"/>
              <a:gd name="connsiteY36" fmla="*/ 1422400 h 1531257"/>
              <a:gd name="connsiteX37" fmla="*/ 776514 w 1669143"/>
              <a:gd name="connsiteY37" fmla="*/ 1393371 h 1531257"/>
              <a:gd name="connsiteX38" fmla="*/ 816428 w 1669143"/>
              <a:gd name="connsiteY38" fmla="*/ 1393371 h 1531257"/>
              <a:gd name="connsiteX39" fmla="*/ 892628 w 1669143"/>
              <a:gd name="connsiteY39" fmla="*/ 1451428 h 1531257"/>
              <a:gd name="connsiteX40" fmla="*/ 950686 w 1669143"/>
              <a:gd name="connsiteY40" fmla="*/ 1469571 h 1531257"/>
              <a:gd name="connsiteX41" fmla="*/ 1012371 w 1669143"/>
              <a:gd name="connsiteY41" fmla="*/ 1422400 h 1531257"/>
              <a:gd name="connsiteX42" fmla="*/ 1070428 w 1669143"/>
              <a:gd name="connsiteY42" fmla="*/ 1440543 h 1531257"/>
              <a:gd name="connsiteX43" fmla="*/ 1128486 w 1669143"/>
              <a:gd name="connsiteY43" fmla="*/ 1393371 h 1531257"/>
              <a:gd name="connsiteX44" fmla="*/ 1164771 w 1669143"/>
              <a:gd name="connsiteY44" fmla="*/ 1400628 h 1531257"/>
              <a:gd name="connsiteX45" fmla="*/ 1161143 w 1669143"/>
              <a:gd name="connsiteY45" fmla="*/ 1473200 h 1531257"/>
              <a:gd name="connsiteX46" fmla="*/ 1211943 w 1669143"/>
              <a:gd name="connsiteY46" fmla="*/ 1509485 h 1531257"/>
              <a:gd name="connsiteX47" fmla="*/ 1240971 w 1669143"/>
              <a:gd name="connsiteY47" fmla="*/ 1487714 h 1531257"/>
              <a:gd name="connsiteX48" fmla="*/ 1211943 w 1669143"/>
              <a:gd name="connsiteY48" fmla="*/ 1429657 h 1531257"/>
              <a:gd name="connsiteX49" fmla="*/ 1222828 w 1669143"/>
              <a:gd name="connsiteY49" fmla="*/ 1357085 h 1531257"/>
              <a:gd name="connsiteX50" fmla="*/ 1244600 w 1669143"/>
              <a:gd name="connsiteY50" fmla="*/ 1331685 h 1531257"/>
              <a:gd name="connsiteX51" fmla="*/ 1244600 w 1669143"/>
              <a:gd name="connsiteY51" fmla="*/ 1284514 h 1531257"/>
              <a:gd name="connsiteX52" fmla="*/ 1313543 w 1669143"/>
              <a:gd name="connsiteY52" fmla="*/ 1270000 h 1531257"/>
              <a:gd name="connsiteX53" fmla="*/ 1320800 w 1669143"/>
              <a:gd name="connsiteY53" fmla="*/ 1219200 h 1531257"/>
              <a:gd name="connsiteX54" fmla="*/ 1382486 w 1669143"/>
              <a:gd name="connsiteY54" fmla="*/ 1164771 h 1531257"/>
              <a:gd name="connsiteX55" fmla="*/ 1458686 w 1669143"/>
              <a:gd name="connsiteY55" fmla="*/ 1168400 h 1531257"/>
              <a:gd name="connsiteX56" fmla="*/ 1444171 w 1669143"/>
              <a:gd name="connsiteY56" fmla="*/ 1077685 h 1531257"/>
              <a:gd name="connsiteX57" fmla="*/ 1491343 w 1669143"/>
              <a:gd name="connsiteY57" fmla="*/ 1048657 h 1531257"/>
              <a:gd name="connsiteX58" fmla="*/ 1513114 w 1669143"/>
              <a:gd name="connsiteY58" fmla="*/ 1063171 h 1531257"/>
              <a:gd name="connsiteX59" fmla="*/ 1553028 w 1669143"/>
              <a:gd name="connsiteY59" fmla="*/ 979714 h 1531257"/>
              <a:gd name="connsiteX60" fmla="*/ 1553028 w 1669143"/>
              <a:gd name="connsiteY60" fmla="*/ 936171 h 1531257"/>
              <a:gd name="connsiteX61" fmla="*/ 1574800 w 1669143"/>
              <a:gd name="connsiteY61" fmla="*/ 892628 h 1531257"/>
              <a:gd name="connsiteX62" fmla="*/ 1574800 w 1669143"/>
              <a:gd name="connsiteY62" fmla="*/ 849085 h 1531257"/>
              <a:gd name="connsiteX63" fmla="*/ 1603828 w 1669143"/>
              <a:gd name="connsiteY63" fmla="*/ 805543 h 1531257"/>
              <a:gd name="connsiteX64" fmla="*/ 1603828 w 1669143"/>
              <a:gd name="connsiteY64" fmla="*/ 765628 h 1531257"/>
              <a:gd name="connsiteX65" fmla="*/ 1621971 w 1669143"/>
              <a:gd name="connsiteY65" fmla="*/ 711200 h 1531257"/>
              <a:gd name="connsiteX66" fmla="*/ 1600200 w 1669143"/>
              <a:gd name="connsiteY66" fmla="*/ 649514 h 1531257"/>
              <a:gd name="connsiteX67" fmla="*/ 1614714 w 1669143"/>
              <a:gd name="connsiteY67" fmla="*/ 595085 h 1531257"/>
              <a:gd name="connsiteX68" fmla="*/ 1592943 w 1669143"/>
              <a:gd name="connsiteY68" fmla="*/ 569685 h 1531257"/>
              <a:gd name="connsiteX69" fmla="*/ 1596571 w 1669143"/>
              <a:gd name="connsiteY69" fmla="*/ 493485 h 1531257"/>
              <a:gd name="connsiteX70" fmla="*/ 1661886 w 1669143"/>
              <a:gd name="connsiteY70" fmla="*/ 399143 h 1531257"/>
              <a:gd name="connsiteX71" fmla="*/ 1669143 w 1669143"/>
              <a:gd name="connsiteY71" fmla="*/ 297543 h 1531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</a:cxnLst>
            <a:rect l="l" t="t" r="r" b="b"/>
            <a:pathLst>
              <a:path w="1669143" h="1531257">
                <a:moveTo>
                  <a:pt x="1669143" y="297543"/>
                </a:moveTo>
                <a:lnTo>
                  <a:pt x="783771" y="290285"/>
                </a:lnTo>
                <a:lnTo>
                  <a:pt x="674914" y="290285"/>
                </a:lnTo>
                <a:lnTo>
                  <a:pt x="566057" y="177800"/>
                </a:lnTo>
                <a:lnTo>
                  <a:pt x="494756" y="0"/>
                </a:lnTo>
                <a:lnTo>
                  <a:pt x="460828" y="32657"/>
                </a:lnTo>
                <a:lnTo>
                  <a:pt x="475343" y="87085"/>
                </a:lnTo>
                <a:lnTo>
                  <a:pt x="446314" y="137885"/>
                </a:lnTo>
                <a:lnTo>
                  <a:pt x="32657" y="156028"/>
                </a:lnTo>
                <a:lnTo>
                  <a:pt x="3628" y="185057"/>
                </a:lnTo>
                <a:lnTo>
                  <a:pt x="21771" y="257628"/>
                </a:lnTo>
                <a:lnTo>
                  <a:pt x="0" y="424543"/>
                </a:lnTo>
                <a:lnTo>
                  <a:pt x="58057" y="435428"/>
                </a:lnTo>
                <a:lnTo>
                  <a:pt x="76200" y="471714"/>
                </a:lnTo>
                <a:lnTo>
                  <a:pt x="141514" y="453571"/>
                </a:lnTo>
                <a:lnTo>
                  <a:pt x="217714" y="489857"/>
                </a:lnTo>
                <a:lnTo>
                  <a:pt x="217714" y="540657"/>
                </a:lnTo>
                <a:lnTo>
                  <a:pt x="214086" y="580571"/>
                </a:lnTo>
                <a:lnTo>
                  <a:pt x="257628" y="638628"/>
                </a:lnTo>
                <a:lnTo>
                  <a:pt x="228600" y="682171"/>
                </a:lnTo>
                <a:lnTo>
                  <a:pt x="239486" y="707571"/>
                </a:lnTo>
                <a:lnTo>
                  <a:pt x="185057" y="729343"/>
                </a:lnTo>
                <a:lnTo>
                  <a:pt x="192314" y="809171"/>
                </a:lnTo>
                <a:lnTo>
                  <a:pt x="163286" y="845457"/>
                </a:lnTo>
                <a:lnTo>
                  <a:pt x="192314" y="939800"/>
                </a:lnTo>
                <a:cubicBezTo>
                  <a:pt x="191105" y="986971"/>
                  <a:pt x="189895" y="1034143"/>
                  <a:pt x="188686" y="1081314"/>
                </a:cubicBezTo>
                <a:lnTo>
                  <a:pt x="170543" y="1095828"/>
                </a:lnTo>
                <a:lnTo>
                  <a:pt x="210457" y="1201057"/>
                </a:lnTo>
                <a:lnTo>
                  <a:pt x="319314" y="1233714"/>
                </a:lnTo>
                <a:lnTo>
                  <a:pt x="399143" y="1215571"/>
                </a:lnTo>
                <a:lnTo>
                  <a:pt x="489857" y="1244600"/>
                </a:lnTo>
                <a:lnTo>
                  <a:pt x="489857" y="1291771"/>
                </a:lnTo>
                <a:lnTo>
                  <a:pt x="500743" y="1407885"/>
                </a:lnTo>
                <a:lnTo>
                  <a:pt x="566057" y="1433285"/>
                </a:lnTo>
                <a:lnTo>
                  <a:pt x="609600" y="1531257"/>
                </a:lnTo>
                <a:lnTo>
                  <a:pt x="696686" y="1404257"/>
                </a:lnTo>
                <a:lnTo>
                  <a:pt x="725714" y="1422400"/>
                </a:lnTo>
                <a:lnTo>
                  <a:pt x="776514" y="1393371"/>
                </a:lnTo>
                <a:lnTo>
                  <a:pt x="816428" y="1393371"/>
                </a:lnTo>
                <a:lnTo>
                  <a:pt x="892628" y="1451428"/>
                </a:lnTo>
                <a:lnTo>
                  <a:pt x="950686" y="1469571"/>
                </a:lnTo>
                <a:lnTo>
                  <a:pt x="1012371" y="1422400"/>
                </a:lnTo>
                <a:lnTo>
                  <a:pt x="1070428" y="1440543"/>
                </a:lnTo>
                <a:lnTo>
                  <a:pt x="1128486" y="1393371"/>
                </a:lnTo>
                <a:lnTo>
                  <a:pt x="1164771" y="1400628"/>
                </a:lnTo>
                <a:lnTo>
                  <a:pt x="1161143" y="1473200"/>
                </a:lnTo>
                <a:lnTo>
                  <a:pt x="1211943" y="1509485"/>
                </a:lnTo>
                <a:lnTo>
                  <a:pt x="1240971" y="1487714"/>
                </a:lnTo>
                <a:lnTo>
                  <a:pt x="1211943" y="1429657"/>
                </a:lnTo>
                <a:lnTo>
                  <a:pt x="1222828" y="1357085"/>
                </a:lnTo>
                <a:lnTo>
                  <a:pt x="1244600" y="1331685"/>
                </a:lnTo>
                <a:lnTo>
                  <a:pt x="1244600" y="1284514"/>
                </a:lnTo>
                <a:lnTo>
                  <a:pt x="1313543" y="1270000"/>
                </a:lnTo>
                <a:lnTo>
                  <a:pt x="1320800" y="1219200"/>
                </a:lnTo>
                <a:lnTo>
                  <a:pt x="1382486" y="1164771"/>
                </a:lnTo>
                <a:lnTo>
                  <a:pt x="1458686" y="1168400"/>
                </a:lnTo>
                <a:lnTo>
                  <a:pt x="1444171" y="1077685"/>
                </a:lnTo>
                <a:lnTo>
                  <a:pt x="1491343" y="1048657"/>
                </a:lnTo>
                <a:lnTo>
                  <a:pt x="1513114" y="1063171"/>
                </a:lnTo>
                <a:lnTo>
                  <a:pt x="1553028" y="979714"/>
                </a:lnTo>
                <a:lnTo>
                  <a:pt x="1553028" y="936171"/>
                </a:lnTo>
                <a:lnTo>
                  <a:pt x="1574800" y="892628"/>
                </a:lnTo>
                <a:lnTo>
                  <a:pt x="1574800" y="849085"/>
                </a:lnTo>
                <a:lnTo>
                  <a:pt x="1603828" y="805543"/>
                </a:lnTo>
                <a:lnTo>
                  <a:pt x="1603828" y="765628"/>
                </a:lnTo>
                <a:lnTo>
                  <a:pt x="1621971" y="711200"/>
                </a:lnTo>
                <a:lnTo>
                  <a:pt x="1600200" y="649514"/>
                </a:lnTo>
                <a:lnTo>
                  <a:pt x="1614714" y="595085"/>
                </a:lnTo>
                <a:lnTo>
                  <a:pt x="1592943" y="569685"/>
                </a:lnTo>
                <a:lnTo>
                  <a:pt x="1596571" y="493485"/>
                </a:lnTo>
                <a:lnTo>
                  <a:pt x="1661886" y="399143"/>
                </a:lnTo>
                <a:lnTo>
                  <a:pt x="1669143" y="297543"/>
                </a:lnTo>
                <a:close/>
              </a:path>
            </a:pathLst>
          </a:custGeom>
          <a:solidFill>
            <a:srgbClr val="FFFF00"/>
          </a:solidFill>
          <a:ln w="635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>
              <a:buClr>
                <a:srgbClr val="000000"/>
              </a:buClr>
              <a:buSzPct val="100000"/>
              <a:buFont typeface="Times New Roman" pitchFamily="16" charset="0"/>
              <a:buNone/>
              <a:defRPr/>
            </a:pPr>
            <a:endParaRPr lang="en-GB" sz="2400">
              <a:solidFill>
                <a:schemeClr val="bg1"/>
              </a:solidFill>
              <a:ea typeface="ＭＳ Ｐゴシック" charset="-128"/>
            </a:endParaRPr>
          </a:p>
        </p:txBody>
      </p:sp>
      <p:sp>
        <p:nvSpPr>
          <p:cNvPr id="82" name="Freeform 81"/>
          <p:cNvSpPr/>
          <p:nvPr/>
        </p:nvSpPr>
        <p:spPr>
          <a:xfrm>
            <a:off x="5113785" y="3888251"/>
            <a:ext cx="1137241" cy="1103243"/>
          </a:xfrm>
          <a:custGeom>
            <a:avLst/>
            <a:gdLst>
              <a:gd name="connsiteX0" fmla="*/ 94343 w 1063172"/>
              <a:gd name="connsiteY0" fmla="*/ 137886 h 1030514"/>
              <a:gd name="connsiteX1" fmla="*/ 3629 w 1063172"/>
              <a:gd name="connsiteY1" fmla="*/ 366486 h 1030514"/>
              <a:gd name="connsiteX2" fmla="*/ 39914 w 1063172"/>
              <a:gd name="connsiteY2" fmla="*/ 428171 h 1030514"/>
              <a:gd name="connsiteX3" fmla="*/ 0 w 1063172"/>
              <a:gd name="connsiteY3" fmla="*/ 471714 h 1030514"/>
              <a:gd name="connsiteX4" fmla="*/ 50800 w 1063172"/>
              <a:gd name="connsiteY4" fmla="*/ 551543 h 1030514"/>
              <a:gd name="connsiteX5" fmla="*/ 54429 w 1063172"/>
              <a:gd name="connsiteY5" fmla="*/ 573314 h 1030514"/>
              <a:gd name="connsiteX6" fmla="*/ 18143 w 1063172"/>
              <a:gd name="connsiteY6" fmla="*/ 718457 h 1030514"/>
              <a:gd name="connsiteX7" fmla="*/ 32657 w 1063172"/>
              <a:gd name="connsiteY7" fmla="*/ 743857 h 1030514"/>
              <a:gd name="connsiteX8" fmla="*/ 264886 w 1063172"/>
              <a:gd name="connsiteY8" fmla="*/ 743857 h 1030514"/>
              <a:gd name="connsiteX9" fmla="*/ 297543 w 1063172"/>
              <a:gd name="connsiteY9" fmla="*/ 754743 h 1030514"/>
              <a:gd name="connsiteX10" fmla="*/ 330200 w 1063172"/>
              <a:gd name="connsiteY10" fmla="*/ 740229 h 1030514"/>
              <a:gd name="connsiteX11" fmla="*/ 366486 w 1063172"/>
              <a:gd name="connsiteY11" fmla="*/ 780143 h 1030514"/>
              <a:gd name="connsiteX12" fmla="*/ 402772 w 1063172"/>
              <a:gd name="connsiteY12" fmla="*/ 1008743 h 1030514"/>
              <a:gd name="connsiteX13" fmla="*/ 435429 w 1063172"/>
              <a:gd name="connsiteY13" fmla="*/ 1019629 h 1030514"/>
              <a:gd name="connsiteX14" fmla="*/ 497114 w 1063172"/>
              <a:gd name="connsiteY14" fmla="*/ 983343 h 1030514"/>
              <a:gd name="connsiteX15" fmla="*/ 576943 w 1063172"/>
              <a:gd name="connsiteY15" fmla="*/ 1030514 h 1030514"/>
              <a:gd name="connsiteX16" fmla="*/ 627743 w 1063172"/>
              <a:gd name="connsiteY16" fmla="*/ 1023257 h 1030514"/>
              <a:gd name="connsiteX17" fmla="*/ 667657 w 1063172"/>
              <a:gd name="connsiteY17" fmla="*/ 903514 h 1030514"/>
              <a:gd name="connsiteX18" fmla="*/ 878114 w 1063172"/>
              <a:gd name="connsiteY18" fmla="*/ 703943 h 1030514"/>
              <a:gd name="connsiteX19" fmla="*/ 994229 w 1063172"/>
              <a:gd name="connsiteY19" fmla="*/ 504371 h 1030514"/>
              <a:gd name="connsiteX20" fmla="*/ 1045029 w 1063172"/>
              <a:gd name="connsiteY20" fmla="*/ 446314 h 1030514"/>
              <a:gd name="connsiteX21" fmla="*/ 1063172 w 1063172"/>
              <a:gd name="connsiteY21" fmla="*/ 341086 h 1030514"/>
              <a:gd name="connsiteX22" fmla="*/ 968829 w 1063172"/>
              <a:gd name="connsiteY22" fmla="*/ 330200 h 1030514"/>
              <a:gd name="connsiteX23" fmla="*/ 925286 w 1063172"/>
              <a:gd name="connsiteY23" fmla="*/ 272143 h 1030514"/>
              <a:gd name="connsiteX24" fmla="*/ 867229 w 1063172"/>
              <a:gd name="connsiteY24" fmla="*/ 279400 h 1030514"/>
              <a:gd name="connsiteX25" fmla="*/ 823686 w 1063172"/>
              <a:gd name="connsiteY25" fmla="*/ 243114 h 1030514"/>
              <a:gd name="connsiteX26" fmla="*/ 751114 w 1063172"/>
              <a:gd name="connsiteY26" fmla="*/ 232229 h 1030514"/>
              <a:gd name="connsiteX27" fmla="*/ 725714 w 1063172"/>
              <a:gd name="connsiteY27" fmla="*/ 170543 h 1030514"/>
              <a:gd name="connsiteX28" fmla="*/ 689429 w 1063172"/>
              <a:gd name="connsiteY28" fmla="*/ 170543 h 1030514"/>
              <a:gd name="connsiteX29" fmla="*/ 660400 w 1063172"/>
              <a:gd name="connsiteY29" fmla="*/ 112486 h 1030514"/>
              <a:gd name="connsiteX30" fmla="*/ 638629 w 1063172"/>
              <a:gd name="connsiteY30" fmla="*/ 83457 h 1030514"/>
              <a:gd name="connsiteX31" fmla="*/ 635000 w 1063172"/>
              <a:gd name="connsiteY31" fmla="*/ 18143 h 1030514"/>
              <a:gd name="connsiteX32" fmla="*/ 605972 w 1063172"/>
              <a:gd name="connsiteY32" fmla="*/ 14514 h 1030514"/>
              <a:gd name="connsiteX33" fmla="*/ 537029 w 1063172"/>
              <a:gd name="connsiteY33" fmla="*/ 54429 h 1030514"/>
              <a:gd name="connsiteX34" fmla="*/ 489857 w 1063172"/>
              <a:gd name="connsiteY34" fmla="*/ 29029 h 1030514"/>
              <a:gd name="connsiteX35" fmla="*/ 420914 w 1063172"/>
              <a:gd name="connsiteY35" fmla="*/ 72571 h 1030514"/>
              <a:gd name="connsiteX36" fmla="*/ 279400 w 1063172"/>
              <a:gd name="connsiteY36" fmla="*/ 0 h 1030514"/>
              <a:gd name="connsiteX37" fmla="*/ 203200 w 1063172"/>
              <a:gd name="connsiteY37" fmla="*/ 39914 h 1030514"/>
              <a:gd name="connsiteX38" fmla="*/ 156029 w 1063172"/>
              <a:gd name="connsiteY38" fmla="*/ 18143 h 1030514"/>
              <a:gd name="connsiteX39" fmla="*/ 94343 w 1063172"/>
              <a:gd name="connsiteY39" fmla="*/ 137886 h 1030514"/>
              <a:gd name="connsiteX0" fmla="*/ 94343 w 1063172"/>
              <a:gd name="connsiteY0" fmla="*/ 137886 h 1030514"/>
              <a:gd name="connsiteX1" fmla="*/ 3629 w 1063172"/>
              <a:gd name="connsiteY1" fmla="*/ 366486 h 1030514"/>
              <a:gd name="connsiteX2" fmla="*/ 39914 w 1063172"/>
              <a:gd name="connsiteY2" fmla="*/ 428171 h 1030514"/>
              <a:gd name="connsiteX3" fmla="*/ 0 w 1063172"/>
              <a:gd name="connsiteY3" fmla="*/ 471714 h 1030514"/>
              <a:gd name="connsiteX4" fmla="*/ 50800 w 1063172"/>
              <a:gd name="connsiteY4" fmla="*/ 551543 h 1030514"/>
              <a:gd name="connsiteX5" fmla="*/ 54429 w 1063172"/>
              <a:gd name="connsiteY5" fmla="*/ 573314 h 1030514"/>
              <a:gd name="connsiteX6" fmla="*/ 18143 w 1063172"/>
              <a:gd name="connsiteY6" fmla="*/ 718457 h 1030514"/>
              <a:gd name="connsiteX7" fmla="*/ 32657 w 1063172"/>
              <a:gd name="connsiteY7" fmla="*/ 743857 h 1030514"/>
              <a:gd name="connsiteX8" fmla="*/ 264886 w 1063172"/>
              <a:gd name="connsiteY8" fmla="*/ 743857 h 1030514"/>
              <a:gd name="connsiteX9" fmla="*/ 297543 w 1063172"/>
              <a:gd name="connsiteY9" fmla="*/ 754743 h 1030514"/>
              <a:gd name="connsiteX10" fmla="*/ 330200 w 1063172"/>
              <a:gd name="connsiteY10" fmla="*/ 740229 h 1030514"/>
              <a:gd name="connsiteX11" fmla="*/ 366486 w 1063172"/>
              <a:gd name="connsiteY11" fmla="*/ 780143 h 1030514"/>
              <a:gd name="connsiteX12" fmla="*/ 402772 w 1063172"/>
              <a:gd name="connsiteY12" fmla="*/ 1008743 h 1030514"/>
              <a:gd name="connsiteX13" fmla="*/ 435429 w 1063172"/>
              <a:gd name="connsiteY13" fmla="*/ 1019629 h 1030514"/>
              <a:gd name="connsiteX14" fmla="*/ 497114 w 1063172"/>
              <a:gd name="connsiteY14" fmla="*/ 983343 h 1030514"/>
              <a:gd name="connsiteX15" fmla="*/ 576943 w 1063172"/>
              <a:gd name="connsiteY15" fmla="*/ 1030514 h 1030514"/>
              <a:gd name="connsiteX16" fmla="*/ 627743 w 1063172"/>
              <a:gd name="connsiteY16" fmla="*/ 1023257 h 1030514"/>
              <a:gd name="connsiteX17" fmla="*/ 667657 w 1063172"/>
              <a:gd name="connsiteY17" fmla="*/ 903514 h 1030514"/>
              <a:gd name="connsiteX18" fmla="*/ 878114 w 1063172"/>
              <a:gd name="connsiteY18" fmla="*/ 703943 h 1030514"/>
              <a:gd name="connsiteX19" fmla="*/ 994229 w 1063172"/>
              <a:gd name="connsiteY19" fmla="*/ 504371 h 1030514"/>
              <a:gd name="connsiteX20" fmla="*/ 1045029 w 1063172"/>
              <a:gd name="connsiteY20" fmla="*/ 446314 h 1030514"/>
              <a:gd name="connsiteX21" fmla="*/ 1063172 w 1063172"/>
              <a:gd name="connsiteY21" fmla="*/ 341086 h 1030514"/>
              <a:gd name="connsiteX22" fmla="*/ 968829 w 1063172"/>
              <a:gd name="connsiteY22" fmla="*/ 330200 h 1030514"/>
              <a:gd name="connsiteX23" fmla="*/ 925286 w 1063172"/>
              <a:gd name="connsiteY23" fmla="*/ 272143 h 1030514"/>
              <a:gd name="connsiteX24" fmla="*/ 867229 w 1063172"/>
              <a:gd name="connsiteY24" fmla="*/ 279400 h 1030514"/>
              <a:gd name="connsiteX25" fmla="*/ 823686 w 1063172"/>
              <a:gd name="connsiteY25" fmla="*/ 243114 h 1030514"/>
              <a:gd name="connsiteX26" fmla="*/ 751114 w 1063172"/>
              <a:gd name="connsiteY26" fmla="*/ 232229 h 1030514"/>
              <a:gd name="connsiteX27" fmla="*/ 725714 w 1063172"/>
              <a:gd name="connsiteY27" fmla="*/ 170543 h 1030514"/>
              <a:gd name="connsiteX28" fmla="*/ 689429 w 1063172"/>
              <a:gd name="connsiteY28" fmla="*/ 170543 h 1030514"/>
              <a:gd name="connsiteX29" fmla="*/ 683260 w 1063172"/>
              <a:gd name="connsiteY29" fmla="*/ 123916 h 1030514"/>
              <a:gd name="connsiteX30" fmla="*/ 638629 w 1063172"/>
              <a:gd name="connsiteY30" fmla="*/ 83457 h 1030514"/>
              <a:gd name="connsiteX31" fmla="*/ 635000 w 1063172"/>
              <a:gd name="connsiteY31" fmla="*/ 18143 h 1030514"/>
              <a:gd name="connsiteX32" fmla="*/ 605972 w 1063172"/>
              <a:gd name="connsiteY32" fmla="*/ 14514 h 1030514"/>
              <a:gd name="connsiteX33" fmla="*/ 537029 w 1063172"/>
              <a:gd name="connsiteY33" fmla="*/ 54429 h 1030514"/>
              <a:gd name="connsiteX34" fmla="*/ 489857 w 1063172"/>
              <a:gd name="connsiteY34" fmla="*/ 29029 h 1030514"/>
              <a:gd name="connsiteX35" fmla="*/ 420914 w 1063172"/>
              <a:gd name="connsiteY35" fmla="*/ 72571 h 1030514"/>
              <a:gd name="connsiteX36" fmla="*/ 279400 w 1063172"/>
              <a:gd name="connsiteY36" fmla="*/ 0 h 1030514"/>
              <a:gd name="connsiteX37" fmla="*/ 203200 w 1063172"/>
              <a:gd name="connsiteY37" fmla="*/ 39914 h 1030514"/>
              <a:gd name="connsiteX38" fmla="*/ 156029 w 1063172"/>
              <a:gd name="connsiteY38" fmla="*/ 18143 h 1030514"/>
              <a:gd name="connsiteX39" fmla="*/ 94343 w 1063172"/>
              <a:gd name="connsiteY39" fmla="*/ 137886 h 1030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063172" h="1030514">
                <a:moveTo>
                  <a:pt x="94343" y="137886"/>
                </a:moveTo>
                <a:lnTo>
                  <a:pt x="3629" y="366486"/>
                </a:lnTo>
                <a:lnTo>
                  <a:pt x="39914" y="428171"/>
                </a:lnTo>
                <a:lnTo>
                  <a:pt x="0" y="471714"/>
                </a:lnTo>
                <a:lnTo>
                  <a:pt x="50800" y="551543"/>
                </a:lnTo>
                <a:lnTo>
                  <a:pt x="54429" y="573314"/>
                </a:lnTo>
                <a:lnTo>
                  <a:pt x="18143" y="718457"/>
                </a:lnTo>
                <a:lnTo>
                  <a:pt x="32657" y="743857"/>
                </a:lnTo>
                <a:lnTo>
                  <a:pt x="264886" y="743857"/>
                </a:lnTo>
                <a:lnTo>
                  <a:pt x="297543" y="754743"/>
                </a:lnTo>
                <a:lnTo>
                  <a:pt x="330200" y="740229"/>
                </a:lnTo>
                <a:lnTo>
                  <a:pt x="366486" y="780143"/>
                </a:lnTo>
                <a:lnTo>
                  <a:pt x="402772" y="1008743"/>
                </a:lnTo>
                <a:lnTo>
                  <a:pt x="435429" y="1019629"/>
                </a:lnTo>
                <a:lnTo>
                  <a:pt x="497114" y="983343"/>
                </a:lnTo>
                <a:lnTo>
                  <a:pt x="576943" y="1030514"/>
                </a:lnTo>
                <a:lnTo>
                  <a:pt x="627743" y="1023257"/>
                </a:lnTo>
                <a:lnTo>
                  <a:pt x="667657" y="903514"/>
                </a:lnTo>
                <a:lnTo>
                  <a:pt x="878114" y="703943"/>
                </a:lnTo>
                <a:lnTo>
                  <a:pt x="994229" y="504371"/>
                </a:lnTo>
                <a:lnTo>
                  <a:pt x="1045029" y="446314"/>
                </a:lnTo>
                <a:lnTo>
                  <a:pt x="1063172" y="341086"/>
                </a:lnTo>
                <a:lnTo>
                  <a:pt x="968829" y="330200"/>
                </a:lnTo>
                <a:lnTo>
                  <a:pt x="925286" y="272143"/>
                </a:lnTo>
                <a:lnTo>
                  <a:pt x="867229" y="279400"/>
                </a:lnTo>
                <a:lnTo>
                  <a:pt x="823686" y="243114"/>
                </a:lnTo>
                <a:lnTo>
                  <a:pt x="751114" y="232229"/>
                </a:lnTo>
                <a:lnTo>
                  <a:pt x="725714" y="170543"/>
                </a:lnTo>
                <a:lnTo>
                  <a:pt x="689429" y="170543"/>
                </a:lnTo>
                <a:lnTo>
                  <a:pt x="683260" y="123916"/>
                </a:lnTo>
                <a:lnTo>
                  <a:pt x="638629" y="83457"/>
                </a:lnTo>
                <a:lnTo>
                  <a:pt x="635000" y="18143"/>
                </a:lnTo>
                <a:lnTo>
                  <a:pt x="605972" y="14514"/>
                </a:lnTo>
                <a:lnTo>
                  <a:pt x="537029" y="54429"/>
                </a:lnTo>
                <a:lnTo>
                  <a:pt x="489857" y="29029"/>
                </a:lnTo>
                <a:lnTo>
                  <a:pt x="420914" y="72571"/>
                </a:lnTo>
                <a:lnTo>
                  <a:pt x="279400" y="0"/>
                </a:lnTo>
                <a:lnTo>
                  <a:pt x="203200" y="39914"/>
                </a:lnTo>
                <a:lnTo>
                  <a:pt x="156029" y="18143"/>
                </a:lnTo>
                <a:lnTo>
                  <a:pt x="94343" y="137886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 w="635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>
              <a:buClr>
                <a:srgbClr val="000000"/>
              </a:buClr>
              <a:buSzPct val="100000"/>
              <a:buFont typeface="Times New Roman" pitchFamily="16" charset="0"/>
              <a:buNone/>
              <a:defRPr/>
            </a:pPr>
            <a:endParaRPr lang="en-GB" sz="2400">
              <a:solidFill>
                <a:schemeClr val="bg1"/>
              </a:solidFill>
              <a:ea typeface="ＭＳ Ｐゴシック" charset="-128"/>
            </a:endParaRPr>
          </a:p>
        </p:txBody>
      </p:sp>
      <p:sp>
        <p:nvSpPr>
          <p:cNvPr id="83" name="Freeform 82"/>
          <p:cNvSpPr/>
          <p:nvPr/>
        </p:nvSpPr>
        <p:spPr>
          <a:xfrm>
            <a:off x="5684955" y="4782404"/>
            <a:ext cx="989348" cy="702064"/>
          </a:xfrm>
          <a:custGeom>
            <a:avLst/>
            <a:gdLst>
              <a:gd name="connsiteX0" fmla="*/ 54429 w 925286"/>
              <a:gd name="connsiteY0" fmla="*/ 206829 h 656772"/>
              <a:gd name="connsiteX1" fmla="*/ 0 w 925286"/>
              <a:gd name="connsiteY1" fmla="*/ 439058 h 656772"/>
              <a:gd name="connsiteX2" fmla="*/ 76200 w 925286"/>
              <a:gd name="connsiteY2" fmla="*/ 464458 h 656772"/>
              <a:gd name="connsiteX3" fmla="*/ 116114 w 925286"/>
              <a:gd name="connsiteY3" fmla="*/ 580572 h 656772"/>
              <a:gd name="connsiteX4" fmla="*/ 188686 w 925286"/>
              <a:gd name="connsiteY4" fmla="*/ 602343 h 656772"/>
              <a:gd name="connsiteX5" fmla="*/ 221343 w 925286"/>
              <a:gd name="connsiteY5" fmla="*/ 584200 h 656772"/>
              <a:gd name="connsiteX6" fmla="*/ 257629 w 925286"/>
              <a:gd name="connsiteY6" fmla="*/ 616858 h 656772"/>
              <a:gd name="connsiteX7" fmla="*/ 449943 w 925286"/>
              <a:gd name="connsiteY7" fmla="*/ 656772 h 656772"/>
              <a:gd name="connsiteX8" fmla="*/ 460829 w 925286"/>
              <a:gd name="connsiteY8" fmla="*/ 591458 h 656772"/>
              <a:gd name="connsiteX9" fmla="*/ 558800 w 925286"/>
              <a:gd name="connsiteY9" fmla="*/ 533400 h 656772"/>
              <a:gd name="connsiteX10" fmla="*/ 689429 w 925286"/>
              <a:gd name="connsiteY10" fmla="*/ 566058 h 656772"/>
              <a:gd name="connsiteX11" fmla="*/ 758372 w 925286"/>
              <a:gd name="connsiteY11" fmla="*/ 526143 h 656772"/>
              <a:gd name="connsiteX12" fmla="*/ 849086 w 925286"/>
              <a:gd name="connsiteY12" fmla="*/ 569686 h 656772"/>
              <a:gd name="connsiteX13" fmla="*/ 849086 w 925286"/>
              <a:gd name="connsiteY13" fmla="*/ 518886 h 656772"/>
              <a:gd name="connsiteX14" fmla="*/ 838200 w 925286"/>
              <a:gd name="connsiteY14" fmla="*/ 497115 h 656772"/>
              <a:gd name="connsiteX15" fmla="*/ 870857 w 925286"/>
              <a:gd name="connsiteY15" fmla="*/ 460829 h 656772"/>
              <a:gd name="connsiteX16" fmla="*/ 830943 w 925286"/>
              <a:gd name="connsiteY16" fmla="*/ 442686 h 656772"/>
              <a:gd name="connsiteX17" fmla="*/ 863600 w 925286"/>
              <a:gd name="connsiteY17" fmla="*/ 417286 h 656772"/>
              <a:gd name="connsiteX18" fmla="*/ 885372 w 925286"/>
              <a:gd name="connsiteY18" fmla="*/ 413658 h 656772"/>
              <a:gd name="connsiteX19" fmla="*/ 903514 w 925286"/>
              <a:gd name="connsiteY19" fmla="*/ 457200 h 656772"/>
              <a:gd name="connsiteX20" fmla="*/ 925286 w 925286"/>
              <a:gd name="connsiteY20" fmla="*/ 417286 h 656772"/>
              <a:gd name="connsiteX21" fmla="*/ 921657 w 925286"/>
              <a:gd name="connsiteY21" fmla="*/ 355600 h 656772"/>
              <a:gd name="connsiteX22" fmla="*/ 881743 w 925286"/>
              <a:gd name="connsiteY22" fmla="*/ 366486 h 656772"/>
              <a:gd name="connsiteX23" fmla="*/ 827314 w 925286"/>
              <a:gd name="connsiteY23" fmla="*/ 333829 h 656772"/>
              <a:gd name="connsiteX24" fmla="*/ 801914 w 925286"/>
              <a:gd name="connsiteY24" fmla="*/ 261258 h 656772"/>
              <a:gd name="connsiteX25" fmla="*/ 714829 w 925286"/>
              <a:gd name="connsiteY25" fmla="*/ 261258 h 656772"/>
              <a:gd name="connsiteX26" fmla="*/ 678543 w 925286"/>
              <a:gd name="connsiteY26" fmla="*/ 177800 h 656772"/>
              <a:gd name="connsiteX27" fmla="*/ 689429 w 925286"/>
              <a:gd name="connsiteY27" fmla="*/ 79829 h 656772"/>
              <a:gd name="connsiteX28" fmla="*/ 642257 w 925286"/>
              <a:gd name="connsiteY28" fmla="*/ 43543 h 656772"/>
              <a:gd name="connsiteX29" fmla="*/ 547914 w 925286"/>
              <a:gd name="connsiteY29" fmla="*/ 72572 h 656772"/>
              <a:gd name="connsiteX30" fmla="*/ 453572 w 925286"/>
              <a:gd name="connsiteY30" fmla="*/ 21772 h 656772"/>
              <a:gd name="connsiteX31" fmla="*/ 373743 w 925286"/>
              <a:gd name="connsiteY31" fmla="*/ 21772 h 656772"/>
              <a:gd name="connsiteX32" fmla="*/ 370114 w 925286"/>
              <a:gd name="connsiteY32" fmla="*/ 0 h 656772"/>
              <a:gd name="connsiteX33" fmla="*/ 221343 w 925286"/>
              <a:gd name="connsiteY33" fmla="*/ 7258 h 656772"/>
              <a:gd name="connsiteX34" fmla="*/ 123372 w 925286"/>
              <a:gd name="connsiteY34" fmla="*/ 68943 h 656772"/>
              <a:gd name="connsiteX35" fmla="*/ 54429 w 925286"/>
              <a:gd name="connsiteY35" fmla="*/ 206829 h 656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925286" h="656772">
                <a:moveTo>
                  <a:pt x="54429" y="206829"/>
                </a:moveTo>
                <a:lnTo>
                  <a:pt x="0" y="439058"/>
                </a:lnTo>
                <a:lnTo>
                  <a:pt x="76200" y="464458"/>
                </a:lnTo>
                <a:lnTo>
                  <a:pt x="116114" y="580572"/>
                </a:lnTo>
                <a:lnTo>
                  <a:pt x="188686" y="602343"/>
                </a:lnTo>
                <a:lnTo>
                  <a:pt x="221343" y="584200"/>
                </a:lnTo>
                <a:lnTo>
                  <a:pt x="257629" y="616858"/>
                </a:lnTo>
                <a:lnTo>
                  <a:pt x="449943" y="656772"/>
                </a:lnTo>
                <a:lnTo>
                  <a:pt x="460829" y="591458"/>
                </a:lnTo>
                <a:lnTo>
                  <a:pt x="558800" y="533400"/>
                </a:lnTo>
                <a:lnTo>
                  <a:pt x="689429" y="566058"/>
                </a:lnTo>
                <a:lnTo>
                  <a:pt x="758372" y="526143"/>
                </a:lnTo>
                <a:lnTo>
                  <a:pt x="849086" y="569686"/>
                </a:lnTo>
                <a:lnTo>
                  <a:pt x="849086" y="518886"/>
                </a:lnTo>
                <a:lnTo>
                  <a:pt x="838200" y="497115"/>
                </a:lnTo>
                <a:lnTo>
                  <a:pt x="870857" y="460829"/>
                </a:lnTo>
                <a:lnTo>
                  <a:pt x="830943" y="442686"/>
                </a:lnTo>
                <a:lnTo>
                  <a:pt x="863600" y="417286"/>
                </a:lnTo>
                <a:lnTo>
                  <a:pt x="885372" y="413658"/>
                </a:lnTo>
                <a:lnTo>
                  <a:pt x="903514" y="457200"/>
                </a:lnTo>
                <a:lnTo>
                  <a:pt x="925286" y="417286"/>
                </a:lnTo>
                <a:lnTo>
                  <a:pt x="921657" y="355600"/>
                </a:lnTo>
                <a:lnTo>
                  <a:pt x="881743" y="366486"/>
                </a:lnTo>
                <a:lnTo>
                  <a:pt x="827314" y="333829"/>
                </a:lnTo>
                <a:lnTo>
                  <a:pt x="801914" y="261258"/>
                </a:lnTo>
                <a:lnTo>
                  <a:pt x="714829" y="261258"/>
                </a:lnTo>
                <a:lnTo>
                  <a:pt x="678543" y="177800"/>
                </a:lnTo>
                <a:lnTo>
                  <a:pt x="689429" y="79829"/>
                </a:lnTo>
                <a:lnTo>
                  <a:pt x="642257" y="43543"/>
                </a:lnTo>
                <a:lnTo>
                  <a:pt x="547914" y="72572"/>
                </a:lnTo>
                <a:lnTo>
                  <a:pt x="453572" y="21772"/>
                </a:lnTo>
                <a:lnTo>
                  <a:pt x="373743" y="21772"/>
                </a:lnTo>
                <a:lnTo>
                  <a:pt x="370114" y="0"/>
                </a:lnTo>
                <a:lnTo>
                  <a:pt x="221343" y="7258"/>
                </a:lnTo>
                <a:lnTo>
                  <a:pt x="123372" y="68943"/>
                </a:lnTo>
                <a:lnTo>
                  <a:pt x="54429" y="206829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 w="635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>
              <a:buClr>
                <a:srgbClr val="000000"/>
              </a:buClr>
              <a:buSzPct val="100000"/>
              <a:buFont typeface="Times New Roman" pitchFamily="16" charset="0"/>
              <a:buNone/>
              <a:defRPr/>
            </a:pPr>
            <a:endParaRPr lang="en-GB" sz="2400">
              <a:solidFill>
                <a:schemeClr val="bg1"/>
              </a:solidFill>
              <a:ea typeface="ＭＳ Ｐゴシック" charset="-128"/>
            </a:endParaRPr>
          </a:p>
        </p:txBody>
      </p:sp>
      <p:sp>
        <p:nvSpPr>
          <p:cNvPr id="84" name="Freeform 83"/>
          <p:cNvSpPr/>
          <p:nvPr/>
        </p:nvSpPr>
        <p:spPr>
          <a:xfrm>
            <a:off x="5793750" y="5348475"/>
            <a:ext cx="843156" cy="603468"/>
          </a:xfrm>
          <a:custGeom>
            <a:avLst/>
            <a:gdLst>
              <a:gd name="connsiteX0" fmla="*/ 10886 w 787400"/>
              <a:gd name="connsiteY0" fmla="*/ 50800 h 562428"/>
              <a:gd name="connsiteX1" fmla="*/ 29029 w 787400"/>
              <a:gd name="connsiteY1" fmla="*/ 145143 h 562428"/>
              <a:gd name="connsiteX2" fmla="*/ 0 w 787400"/>
              <a:gd name="connsiteY2" fmla="*/ 203200 h 562428"/>
              <a:gd name="connsiteX3" fmla="*/ 181429 w 787400"/>
              <a:gd name="connsiteY3" fmla="*/ 203200 h 562428"/>
              <a:gd name="connsiteX4" fmla="*/ 250372 w 787400"/>
              <a:gd name="connsiteY4" fmla="*/ 239486 h 562428"/>
              <a:gd name="connsiteX5" fmla="*/ 384629 w 787400"/>
              <a:gd name="connsiteY5" fmla="*/ 290286 h 562428"/>
              <a:gd name="connsiteX6" fmla="*/ 460829 w 787400"/>
              <a:gd name="connsiteY6" fmla="*/ 424543 h 562428"/>
              <a:gd name="connsiteX7" fmla="*/ 533400 w 787400"/>
              <a:gd name="connsiteY7" fmla="*/ 410028 h 562428"/>
              <a:gd name="connsiteX8" fmla="*/ 573314 w 787400"/>
              <a:gd name="connsiteY8" fmla="*/ 413657 h 562428"/>
              <a:gd name="connsiteX9" fmla="*/ 573314 w 787400"/>
              <a:gd name="connsiteY9" fmla="*/ 449943 h 562428"/>
              <a:gd name="connsiteX10" fmla="*/ 497114 w 787400"/>
              <a:gd name="connsiteY10" fmla="*/ 529771 h 562428"/>
              <a:gd name="connsiteX11" fmla="*/ 533400 w 787400"/>
              <a:gd name="connsiteY11" fmla="*/ 562428 h 562428"/>
              <a:gd name="connsiteX12" fmla="*/ 689429 w 787400"/>
              <a:gd name="connsiteY12" fmla="*/ 428171 h 562428"/>
              <a:gd name="connsiteX13" fmla="*/ 707572 w 787400"/>
              <a:gd name="connsiteY13" fmla="*/ 428171 h 562428"/>
              <a:gd name="connsiteX14" fmla="*/ 707572 w 787400"/>
              <a:gd name="connsiteY14" fmla="*/ 377371 h 562428"/>
              <a:gd name="connsiteX15" fmla="*/ 740229 w 787400"/>
              <a:gd name="connsiteY15" fmla="*/ 381000 h 562428"/>
              <a:gd name="connsiteX16" fmla="*/ 743857 w 787400"/>
              <a:gd name="connsiteY16" fmla="*/ 293914 h 562428"/>
              <a:gd name="connsiteX17" fmla="*/ 747486 w 787400"/>
              <a:gd name="connsiteY17" fmla="*/ 228600 h 562428"/>
              <a:gd name="connsiteX18" fmla="*/ 787400 w 787400"/>
              <a:gd name="connsiteY18" fmla="*/ 185057 h 562428"/>
              <a:gd name="connsiteX19" fmla="*/ 747486 w 787400"/>
              <a:gd name="connsiteY19" fmla="*/ 166914 h 562428"/>
              <a:gd name="connsiteX20" fmla="*/ 722086 w 787400"/>
              <a:gd name="connsiteY20" fmla="*/ 43543 h 562428"/>
              <a:gd name="connsiteX21" fmla="*/ 631372 w 787400"/>
              <a:gd name="connsiteY21" fmla="*/ 0 h 562428"/>
              <a:gd name="connsiteX22" fmla="*/ 573314 w 787400"/>
              <a:gd name="connsiteY22" fmla="*/ 39914 h 562428"/>
              <a:gd name="connsiteX23" fmla="*/ 457200 w 787400"/>
              <a:gd name="connsiteY23" fmla="*/ 0 h 562428"/>
              <a:gd name="connsiteX24" fmla="*/ 362857 w 787400"/>
              <a:gd name="connsiteY24" fmla="*/ 65314 h 562428"/>
              <a:gd name="connsiteX25" fmla="*/ 348343 w 787400"/>
              <a:gd name="connsiteY25" fmla="*/ 134257 h 562428"/>
              <a:gd name="connsiteX26" fmla="*/ 141514 w 787400"/>
              <a:gd name="connsiteY26" fmla="*/ 83457 h 562428"/>
              <a:gd name="connsiteX27" fmla="*/ 116114 w 787400"/>
              <a:gd name="connsiteY27" fmla="*/ 58057 h 562428"/>
              <a:gd name="connsiteX28" fmla="*/ 76200 w 787400"/>
              <a:gd name="connsiteY28" fmla="*/ 79828 h 562428"/>
              <a:gd name="connsiteX29" fmla="*/ 10886 w 787400"/>
              <a:gd name="connsiteY29" fmla="*/ 50800 h 562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787400" h="562428">
                <a:moveTo>
                  <a:pt x="10886" y="50800"/>
                </a:moveTo>
                <a:lnTo>
                  <a:pt x="29029" y="145143"/>
                </a:lnTo>
                <a:lnTo>
                  <a:pt x="0" y="203200"/>
                </a:lnTo>
                <a:lnTo>
                  <a:pt x="181429" y="203200"/>
                </a:lnTo>
                <a:lnTo>
                  <a:pt x="250372" y="239486"/>
                </a:lnTo>
                <a:lnTo>
                  <a:pt x="384629" y="290286"/>
                </a:lnTo>
                <a:lnTo>
                  <a:pt x="460829" y="424543"/>
                </a:lnTo>
                <a:lnTo>
                  <a:pt x="533400" y="410028"/>
                </a:lnTo>
                <a:lnTo>
                  <a:pt x="573314" y="413657"/>
                </a:lnTo>
                <a:lnTo>
                  <a:pt x="573314" y="449943"/>
                </a:lnTo>
                <a:lnTo>
                  <a:pt x="497114" y="529771"/>
                </a:lnTo>
                <a:lnTo>
                  <a:pt x="533400" y="562428"/>
                </a:lnTo>
                <a:lnTo>
                  <a:pt x="689429" y="428171"/>
                </a:lnTo>
                <a:lnTo>
                  <a:pt x="707572" y="428171"/>
                </a:lnTo>
                <a:lnTo>
                  <a:pt x="707572" y="377371"/>
                </a:lnTo>
                <a:lnTo>
                  <a:pt x="740229" y="381000"/>
                </a:lnTo>
                <a:lnTo>
                  <a:pt x="743857" y="293914"/>
                </a:lnTo>
                <a:lnTo>
                  <a:pt x="747486" y="228600"/>
                </a:lnTo>
                <a:lnTo>
                  <a:pt x="787400" y="185057"/>
                </a:lnTo>
                <a:lnTo>
                  <a:pt x="747486" y="166914"/>
                </a:lnTo>
                <a:lnTo>
                  <a:pt x="722086" y="43543"/>
                </a:lnTo>
                <a:lnTo>
                  <a:pt x="631372" y="0"/>
                </a:lnTo>
                <a:lnTo>
                  <a:pt x="573314" y="39914"/>
                </a:lnTo>
                <a:lnTo>
                  <a:pt x="457200" y="0"/>
                </a:lnTo>
                <a:lnTo>
                  <a:pt x="362857" y="65314"/>
                </a:lnTo>
                <a:lnTo>
                  <a:pt x="348343" y="134257"/>
                </a:lnTo>
                <a:lnTo>
                  <a:pt x="141514" y="83457"/>
                </a:lnTo>
                <a:lnTo>
                  <a:pt x="116114" y="58057"/>
                </a:lnTo>
                <a:lnTo>
                  <a:pt x="76200" y="79828"/>
                </a:lnTo>
                <a:lnTo>
                  <a:pt x="10886" y="5080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 w="635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>
              <a:buClr>
                <a:srgbClr val="000000"/>
              </a:buClr>
              <a:buSzPct val="100000"/>
              <a:buFont typeface="Times New Roman" pitchFamily="16" charset="0"/>
              <a:buNone/>
              <a:defRPr/>
            </a:pPr>
            <a:endParaRPr lang="en-GB" sz="2400">
              <a:solidFill>
                <a:schemeClr val="bg1"/>
              </a:solidFill>
              <a:ea typeface="ＭＳ Ｐゴシック" charset="-128"/>
            </a:endParaRPr>
          </a:p>
        </p:txBody>
      </p:sp>
      <p:sp>
        <p:nvSpPr>
          <p:cNvPr id="85" name="Freeform 84"/>
          <p:cNvSpPr/>
          <p:nvPr/>
        </p:nvSpPr>
        <p:spPr>
          <a:xfrm>
            <a:off x="5222579" y="5566064"/>
            <a:ext cx="1176339" cy="1142340"/>
          </a:xfrm>
          <a:custGeom>
            <a:avLst/>
            <a:gdLst>
              <a:gd name="connsiteX0" fmla="*/ 529772 w 1099457"/>
              <a:gd name="connsiteY0" fmla="*/ 0 h 1066800"/>
              <a:gd name="connsiteX1" fmla="*/ 322943 w 1099457"/>
              <a:gd name="connsiteY1" fmla="*/ 94343 h 1066800"/>
              <a:gd name="connsiteX2" fmla="*/ 214086 w 1099457"/>
              <a:gd name="connsiteY2" fmla="*/ 181428 h 1066800"/>
              <a:gd name="connsiteX3" fmla="*/ 123372 w 1099457"/>
              <a:gd name="connsiteY3" fmla="*/ 348343 h 1066800"/>
              <a:gd name="connsiteX4" fmla="*/ 0 w 1099457"/>
              <a:gd name="connsiteY4" fmla="*/ 460828 h 1066800"/>
              <a:gd name="connsiteX5" fmla="*/ 83457 w 1099457"/>
              <a:gd name="connsiteY5" fmla="*/ 482600 h 1066800"/>
              <a:gd name="connsiteX6" fmla="*/ 119743 w 1099457"/>
              <a:gd name="connsiteY6" fmla="*/ 533400 h 1066800"/>
              <a:gd name="connsiteX7" fmla="*/ 166914 w 1099457"/>
              <a:gd name="connsiteY7" fmla="*/ 526143 h 1066800"/>
              <a:gd name="connsiteX8" fmla="*/ 221343 w 1099457"/>
              <a:gd name="connsiteY8" fmla="*/ 616857 h 1066800"/>
              <a:gd name="connsiteX9" fmla="*/ 254000 w 1099457"/>
              <a:gd name="connsiteY9" fmla="*/ 584200 h 1066800"/>
              <a:gd name="connsiteX10" fmla="*/ 283029 w 1099457"/>
              <a:gd name="connsiteY10" fmla="*/ 587828 h 1066800"/>
              <a:gd name="connsiteX11" fmla="*/ 478972 w 1099457"/>
              <a:gd name="connsiteY11" fmla="*/ 769257 h 1066800"/>
              <a:gd name="connsiteX12" fmla="*/ 522514 w 1099457"/>
              <a:gd name="connsiteY12" fmla="*/ 776514 h 1066800"/>
              <a:gd name="connsiteX13" fmla="*/ 613229 w 1099457"/>
              <a:gd name="connsiteY13" fmla="*/ 903514 h 1066800"/>
              <a:gd name="connsiteX14" fmla="*/ 667657 w 1099457"/>
              <a:gd name="connsiteY14" fmla="*/ 881743 h 1066800"/>
              <a:gd name="connsiteX15" fmla="*/ 711200 w 1099457"/>
              <a:gd name="connsiteY15" fmla="*/ 812800 h 1066800"/>
              <a:gd name="connsiteX16" fmla="*/ 685800 w 1099457"/>
              <a:gd name="connsiteY16" fmla="*/ 932543 h 1066800"/>
              <a:gd name="connsiteX17" fmla="*/ 660400 w 1099457"/>
              <a:gd name="connsiteY17" fmla="*/ 925286 h 1066800"/>
              <a:gd name="connsiteX18" fmla="*/ 595086 w 1099457"/>
              <a:gd name="connsiteY18" fmla="*/ 961571 h 1066800"/>
              <a:gd name="connsiteX19" fmla="*/ 595086 w 1099457"/>
              <a:gd name="connsiteY19" fmla="*/ 1066800 h 1066800"/>
              <a:gd name="connsiteX20" fmla="*/ 627743 w 1099457"/>
              <a:gd name="connsiteY20" fmla="*/ 1023257 h 1066800"/>
              <a:gd name="connsiteX21" fmla="*/ 645886 w 1099457"/>
              <a:gd name="connsiteY21" fmla="*/ 979714 h 1066800"/>
              <a:gd name="connsiteX22" fmla="*/ 678543 w 1099457"/>
              <a:gd name="connsiteY22" fmla="*/ 943428 h 1066800"/>
              <a:gd name="connsiteX23" fmla="*/ 689429 w 1099457"/>
              <a:gd name="connsiteY23" fmla="*/ 979714 h 1066800"/>
              <a:gd name="connsiteX24" fmla="*/ 758372 w 1099457"/>
              <a:gd name="connsiteY24" fmla="*/ 812800 h 1066800"/>
              <a:gd name="connsiteX25" fmla="*/ 754743 w 1099457"/>
              <a:gd name="connsiteY25" fmla="*/ 762000 h 1066800"/>
              <a:gd name="connsiteX26" fmla="*/ 791029 w 1099457"/>
              <a:gd name="connsiteY26" fmla="*/ 696686 h 1066800"/>
              <a:gd name="connsiteX27" fmla="*/ 830943 w 1099457"/>
              <a:gd name="connsiteY27" fmla="*/ 689428 h 1066800"/>
              <a:gd name="connsiteX28" fmla="*/ 852714 w 1099457"/>
              <a:gd name="connsiteY28" fmla="*/ 631371 h 1066800"/>
              <a:gd name="connsiteX29" fmla="*/ 892629 w 1099457"/>
              <a:gd name="connsiteY29" fmla="*/ 584200 h 1066800"/>
              <a:gd name="connsiteX30" fmla="*/ 867229 w 1099457"/>
              <a:gd name="connsiteY30" fmla="*/ 540657 h 1066800"/>
              <a:gd name="connsiteX31" fmla="*/ 914400 w 1099457"/>
              <a:gd name="connsiteY31" fmla="*/ 562428 h 1066800"/>
              <a:gd name="connsiteX32" fmla="*/ 983343 w 1099457"/>
              <a:gd name="connsiteY32" fmla="*/ 540657 h 1066800"/>
              <a:gd name="connsiteX33" fmla="*/ 961572 w 1099457"/>
              <a:gd name="connsiteY33" fmla="*/ 587828 h 1066800"/>
              <a:gd name="connsiteX34" fmla="*/ 914400 w 1099457"/>
              <a:gd name="connsiteY34" fmla="*/ 664028 h 1066800"/>
              <a:gd name="connsiteX35" fmla="*/ 910772 w 1099457"/>
              <a:gd name="connsiteY35" fmla="*/ 696686 h 1066800"/>
              <a:gd name="connsiteX36" fmla="*/ 856343 w 1099457"/>
              <a:gd name="connsiteY36" fmla="*/ 714828 h 1066800"/>
              <a:gd name="connsiteX37" fmla="*/ 783772 w 1099457"/>
              <a:gd name="connsiteY37" fmla="*/ 776514 h 1066800"/>
              <a:gd name="connsiteX38" fmla="*/ 783772 w 1099457"/>
              <a:gd name="connsiteY38" fmla="*/ 816428 h 1066800"/>
              <a:gd name="connsiteX39" fmla="*/ 976086 w 1099457"/>
              <a:gd name="connsiteY39" fmla="*/ 645886 h 1066800"/>
              <a:gd name="connsiteX40" fmla="*/ 1081314 w 1099457"/>
              <a:gd name="connsiteY40" fmla="*/ 359228 h 1066800"/>
              <a:gd name="connsiteX41" fmla="*/ 1041400 w 1099457"/>
              <a:gd name="connsiteY41" fmla="*/ 330200 h 1066800"/>
              <a:gd name="connsiteX42" fmla="*/ 1099457 w 1099457"/>
              <a:gd name="connsiteY42" fmla="*/ 232228 h 1066800"/>
              <a:gd name="connsiteX43" fmla="*/ 1088572 w 1099457"/>
              <a:gd name="connsiteY43" fmla="*/ 199571 h 1066800"/>
              <a:gd name="connsiteX44" fmla="*/ 994229 w 1099457"/>
              <a:gd name="connsiteY44" fmla="*/ 221343 h 1066800"/>
              <a:gd name="connsiteX45" fmla="*/ 921657 w 1099457"/>
              <a:gd name="connsiteY45" fmla="*/ 79828 h 1066800"/>
              <a:gd name="connsiteX46" fmla="*/ 700314 w 1099457"/>
              <a:gd name="connsiteY46" fmla="*/ 3628 h 1066800"/>
              <a:gd name="connsiteX47" fmla="*/ 529772 w 1099457"/>
              <a:gd name="connsiteY47" fmla="*/ 0 h 106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099457" h="1066800">
                <a:moveTo>
                  <a:pt x="529772" y="0"/>
                </a:moveTo>
                <a:lnTo>
                  <a:pt x="322943" y="94343"/>
                </a:lnTo>
                <a:lnTo>
                  <a:pt x="214086" y="181428"/>
                </a:lnTo>
                <a:lnTo>
                  <a:pt x="123372" y="348343"/>
                </a:lnTo>
                <a:lnTo>
                  <a:pt x="0" y="460828"/>
                </a:lnTo>
                <a:lnTo>
                  <a:pt x="83457" y="482600"/>
                </a:lnTo>
                <a:lnTo>
                  <a:pt x="119743" y="533400"/>
                </a:lnTo>
                <a:lnTo>
                  <a:pt x="166914" y="526143"/>
                </a:lnTo>
                <a:lnTo>
                  <a:pt x="221343" y="616857"/>
                </a:lnTo>
                <a:lnTo>
                  <a:pt x="254000" y="584200"/>
                </a:lnTo>
                <a:lnTo>
                  <a:pt x="283029" y="587828"/>
                </a:lnTo>
                <a:lnTo>
                  <a:pt x="478972" y="769257"/>
                </a:lnTo>
                <a:lnTo>
                  <a:pt x="522514" y="776514"/>
                </a:lnTo>
                <a:lnTo>
                  <a:pt x="613229" y="903514"/>
                </a:lnTo>
                <a:lnTo>
                  <a:pt x="667657" y="881743"/>
                </a:lnTo>
                <a:lnTo>
                  <a:pt x="711200" y="812800"/>
                </a:lnTo>
                <a:lnTo>
                  <a:pt x="685800" y="932543"/>
                </a:lnTo>
                <a:lnTo>
                  <a:pt x="660400" y="925286"/>
                </a:lnTo>
                <a:lnTo>
                  <a:pt x="595086" y="961571"/>
                </a:lnTo>
                <a:lnTo>
                  <a:pt x="595086" y="1066800"/>
                </a:lnTo>
                <a:lnTo>
                  <a:pt x="627743" y="1023257"/>
                </a:lnTo>
                <a:lnTo>
                  <a:pt x="645886" y="979714"/>
                </a:lnTo>
                <a:lnTo>
                  <a:pt x="678543" y="943428"/>
                </a:lnTo>
                <a:lnTo>
                  <a:pt x="689429" y="979714"/>
                </a:lnTo>
                <a:lnTo>
                  <a:pt x="758372" y="812800"/>
                </a:lnTo>
                <a:lnTo>
                  <a:pt x="754743" y="762000"/>
                </a:lnTo>
                <a:lnTo>
                  <a:pt x="791029" y="696686"/>
                </a:lnTo>
                <a:lnTo>
                  <a:pt x="830943" y="689428"/>
                </a:lnTo>
                <a:lnTo>
                  <a:pt x="852714" y="631371"/>
                </a:lnTo>
                <a:lnTo>
                  <a:pt x="892629" y="584200"/>
                </a:lnTo>
                <a:lnTo>
                  <a:pt x="867229" y="540657"/>
                </a:lnTo>
                <a:lnTo>
                  <a:pt x="914400" y="562428"/>
                </a:lnTo>
                <a:lnTo>
                  <a:pt x="983343" y="540657"/>
                </a:lnTo>
                <a:lnTo>
                  <a:pt x="961572" y="587828"/>
                </a:lnTo>
                <a:lnTo>
                  <a:pt x="914400" y="664028"/>
                </a:lnTo>
                <a:lnTo>
                  <a:pt x="910772" y="696686"/>
                </a:lnTo>
                <a:lnTo>
                  <a:pt x="856343" y="714828"/>
                </a:lnTo>
                <a:lnTo>
                  <a:pt x="783772" y="776514"/>
                </a:lnTo>
                <a:lnTo>
                  <a:pt x="783772" y="816428"/>
                </a:lnTo>
                <a:lnTo>
                  <a:pt x="976086" y="645886"/>
                </a:lnTo>
                <a:lnTo>
                  <a:pt x="1081314" y="359228"/>
                </a:lnTo>
                <a:lnTo>
                  <a:pt x="1041400" y="330200"/>
                </a:lnTo>
                <a:lnTo>
                  <a:pt x="1099457" y="232228"/>
                </a:lnTo>
                <a:lnTo>
                  <a:pt x="1088572" y="199571"/>
                </a:lnTo>
                <a:lnTo>
                  <a:pt x="994229" y="221343"/>
                </a:lnTo>
                <a:lnTo>
                  <a:pt x="921657" y="79828"/>
                </a:lnTo>
                <a:lnTo>
                  <a:pt x="700314" y="3628"/>
                </a:lnTo>
                <a:lnTo>
                  <a:pt x="529772" y="0"/>
                </a:lnTo>
                <a:close/>
              </a:path>
            </a:pathLst>
          </a:custGeom>
          <a:solidFill>
            <a:srgbClr val="85C401"/>
          </a:solidFill>
          <a:ln w="635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>
              <a:buClr>
                <a:srgbClr val="000000"/>
              </a:buClr>
              <a:buSzPct val="100000"/>
              <a:buFont typeface="Times New Roman" pitchFamily="16" charset="0"/>
              <a:buNone/>
              <a:defRPr/>
            </a:pPr>
            <a:endParaRPr lang="en-GB" sz="2400">
              <a:solidFill>
                <a:schemeClr val="bg1"/>
              </a:solidFill>
              <a:ea typeface="ＭＳ Ｐゴシック" charset="-128"/>
            </a:endParaRPr>
          </a:p>
        </p:txBody>
      </p:sp>
      <p:sp>
        <p:nvSpPr>
          <p:cNvPr id="86" name="Freeform 85"/>
          <p:cNvSpPr/>
          <p:nvPr/>
        </p:nvSpPr>
        <p:spPr>
          <a:xfrm>
            <a:off x="5890645" y="4354027"/>
            <a:ext cx="1317431" cy="831257"/>
          </a:xfrm>
          <a:custGeom>
            <a:avLst/>
            <a:gdLst>
              <a:gd name="connsiteX0" fmla="*/ 732972 w 1230086"/>
              <a:gd name="connsiteY0" fmla="*/ 776514 h 776514"/>
              <a:gd name="connsiteX1" fmla="*/ 914400 w 1230086"/>
              <a:gd name="connsiteY1" fmla="*/ 609600 h 776514"/>
              <a:gd name="connsiteX2" fmla="*/ 979715 w 1230086"/>
              <a:gd name="connsiteY2" fmla="*/ 595085 h 776514"/>
              <a:gd name="connsiteX3" fmla="*/ 979715 w 1230086"/>
              <a:gd name="connsiteY3" fmla="*/ 595085 h 776514"/>
              <a:gd name="connsiteX4" fmla="*/ 1063172 w 1230086"/>
              <a:gd name="connsiteY4" fmla="*/ 569685 h 776514"/>
              <a:gd name="connsiteX5" fmla="*/ 1124858 w 1230086"/>
              <a:gd name="connsiteY5" fmla="*/ 569685 h 776514"/>
              <a:gd name="connsiteX6" fmla="*/ 1197429 w 1230086"/>
              <a:gd name="connsiteY6" fmla="*/ 497114 h 776514"/>
              <a:gd name="connsiteX7" fmla="*/ 1168400 w 1230086"/>
              <a:gd name="connsiteY7" fmla="*/ 464457 h 776514"/>
              <a:gd name="connsiteX8" fmla="*/ 1230086 w 1230086"/>
              <a:gd name="connsiteY8" fmla="*/ 377371 h 776514"/>
              <a:gd name="connsiteX9" fmla="*/ 1215572 w 1230086"/>
              <a:gd name="connsiteY9" fmla="*/ 330200 h 776514"/>
              <a:gd name="connsiteX10" fmla="*/ 1037772 w 1230086"/>
              <a:gd name="connsiteY10" fmla="*/ 344714 h 776514"/>
              <a:gd name="connsiteX11" fmla="*/ 1052286 w 1230086"/>
              <a:gd name="connsiteY11" fmla="*/ 381000 h 776514"/>
              <a:gd name="connsiteX12" fmla="*/ 925286 w 1230086"/>
              <a:gd name="connsiteY12" fmla="*/ 406400 h 776514"/>
              <a:gd name="connsiteX13" fmla="*/ 928915 w 1230086"/>
              <a:gd name="connsiteY13" fmla="*/ 326571 h 776514"/>
              <a:gd name="connsiteX14" fmla="*/ 936172 w 1230086"/>
              <a:gd name="connsiteY14" fmla="*/ 261257 h 776514"/>
              <a:gd name="connsiteX15" fmla="*/ 928915 w 1230086"/>
              <a:gd name="connsiteY15" fmla="*/ 192314 h 776514"/>
              <a:gd name="connsiteX16" fmla="*/ 845458 w 1230086"/>
              <a:gd name="connsiteY16" fmla="*/ 148771 h 776514"/>
              <a:gd name="connsiteX17" fmla="*/ 841829 w 1230086"/>
              <a:gd name="connsiteY17" fmla="*/ 112485 h 776514"/>
              <a:gd name="connsiteX18" fmla="*/ 805543 w 1230086"/>
              <a:gd name="connsiteY18" fmla="*/ 32657 h 776514"/>
              <a:gd name="connsiteX19" fmla="*/ 635000 w 1230086"/>
              <a:gd name="connsiteY19" fmla="*/ 61685 h 776514"/>
              <a:gd name="connsiteX20" fmla="*/ 515258 w 1230086"/>
              <a:gd name="connsiteY20" fmla="*/ 50800 h 776514"/>
              <a:gd name="connsiteX21" fmla="*/ 457200 w 1230086"/>
              <a:gd name="connsiteY21" fmla="*/ 0 h 776514"/>
              <a:gd name="connsiteX22" fmla="*/ 315686 w 1230086"/>
              <a:gd name="connsiteY22" fmla="*/ 3628 h 776514"/>
              <a:gd name="connsiteX23" fmla="*/ 152400 w 1230086"/>
              <a:gd name="connsiteY23" fmla="*/ 257628 h 776514"/>
              <a:gd name="connsiteX24" fmla="*/ 0 w 1230086"/>
              <a:gd name="connsiteY24" fmla="*/ 406400 h 776514"/>
              <a:gd name="connsiteX25" fmla="*/ 174172 w 1230086"/>
              <a:gd name="connsiteY25" fmla="*/ 402771 h 776514"/>
              <a:gd name="connsiteX26" fmla="*/ 185058 w 1230086"/>
              <a:gd name="connsiteY26" fmla="*/ 424542 h 776514"/>
              <a:gd name="connsiteX27" fmla="*/ 268515 w 1230086"/>
              <a:gd name="connsiteY27" fmla="*/ 424542 h 776514"/>
              <a:gd name="connsiteX28" fmla="*/ 351972 w 1230086"/>
              <a:gd name="connsiteY28" fmla="*/ 468085 h 776514"/>
              <a:gd name="connsiteX29" fmla="*/ 453572 w 1230086"/>
              <a:gd name="connsiteY29" fmla="*/ 453571 h 776514"/>
              <a:gd name="connsiteX30" fmla="*/ 486229 w 1230086"/>
              <a:gd name="connsiteY30" fmla="*/ 489857 h 776514"/>
              <a:gd name="connsiteX31" fmla="*/ 486229 w 1230086"/>
              <a:gd name="connsiteY31" fmla="*/ 587828 h 776514"/>
              <a:gd name="connsiteX32" fmla="*/ 522515 w 1230086"/>
              <a:gd name="connsiteY32" fmla="*/ 656771 h 776514"/>
              <a:gd name="connsiteX33" fmla="*/ 602343 w 1230086"/>
              <a:gd name="connsiteY33" fmla="*/ 664028 h 776514"/>
              <a:gd name="connsiteX34" fmla="*/ 638629 w 1230086"/>
              <a:gd name="connsiteY34" fmla="*/ 736600 h 776514"/>
              <a:gd name="connsiteX35" fmla="*/ 732972 w 1230086"/>
              <a:gd name="connsiteY35" fmla="*/ 776514 h 776514"/>
              <a:gd name="connsiteX0" fmla="*/ 732972 w 1230086"/>
              <a:gd name="connsiteY0" fmla="*/ 776514 h 776514"/>
              <a:gd name="connsiteX1" fmla="*/ 914400 w 1230086"/>
              <a:gd name="connsiteY1" fmla="*/ 609600 h 776514"/>
              <a:gd name="connsiteX2" fmla="*/ 979715 w 1230086"/>
              <a:gd name="connsiteY2" fmla="*/ 595085 h 776514"/>
              <a:gd name="connsiteX3" fmla="*/ 979715 w 1230086"/>
              <a:gd name="connsiteY3" fmla="*/ 595085 h 776514"/>
              <a:gd name="connsiteX4" fmla="*/ 1063172 w 1230086"/>
              <a:gd name="connsiteY4" fmla="*/ 569685 h 776514"/>
              <a:gd name="connsiteX5" fmla="*/ 1124858 w 1230086"/>
              <a:gd name="connsiteY5" fmla="*/ 569685 h 776514"/>
              <a:gd name="connsiteX6" fmla="*/ 1197429 w 1230086"/>
              <a:gd name="connsiteY6" fmla="*/ 497114 h 776514"/>
              <a:gd name="connsiteX7" fmla="*/ 1168400 w 1230086"/>
              <a:gd name="connsiteY7" fmla="*/ 464457 h 776514"/>
              <a:gd name="connsiteX8" fmla="*/ 1230086 w 1230086"/>
              <a:gd name="connsiteY8" fmla="*/ 377371 h 776514"/>
              <a:gd name="connsiteX9" fmla="*/ 1215572 w 1230086"/>
              <a:gd name="connsiteY9" fmla="*/ 330200 h 776514"/>
              <a:gd name="connsiteX10" fmla="*/ 1056822 w 1230086"/>
              <a:gd name="connsiteY10" fmla="*/ 329474 h 776514"/>
              <a:gd name="connsiteX11" fmla="*/ 1052286 w 1230086"/>
              <a:gd name="connsiteY11" fmla="*/ 381000 h 776514"/>
              <a:gd name="connsiteX12" fmla="*/ 925286 w 1230086"/>
              <a:gd name="connsiteY12" fmla="*/ 406400 h 776514"/>
              <a:gd name="connsiteX13" fmla="*/ 928915 w 1230086"/>
              <a:gd name="connsiteY13" fmla="*/ 326571 h 776514"/>
              <a:gd name="connsiteX14" fmla="*/ 936172 w 1230086"/>
              <a:gd name="connsiteY14" fmla="*/ 261257 h 776514"/>
              <a:gd name="connsiteX15" fmla="*/ 928915 w 1230086"/>
              <a:gd name="connsiteY15" fmla="*/ 192314 h 776514"/>
              <a:gd name="connsiteX16" fmla="*/ 845458 w 1230086"/>
              <a:gd name="connsiteY16" fmla="*/ 148771 h 776514"/>
              <a:gd name="connsiteX17" fmla="*/ 841829 w 1230086"/>
              <a:gd name="connsiteY17" fmla="*/ 112485 h 776514"/>
              <a:gd name="connsiteX18" fmla="*/ 805543 w 1230086"/>
              <a:gd name="connsiteY18" fmla="*/ 32657 h 776514"/>
              <a:gd name="connsiteX19" fmla="*/ 635000 w 1230086"/>
              <a:gd name="connsiteY19" fmla="*/ 61685 h 776514"/>
              <a:gd name="connsiteX20" fmla="*/ 515258 w 1230086"/>
              <a:gd name="connsiteY20" fmla="*/ 50800 h 776514"/>
              <a:gd name="connsiteX21" fmla="*/ 457200 w 1230086"/>
              <a:gd name="connsiteY21" fmla="*/ 0 h 776514"/>
              <a:gd name="connsiteX22" fmla="*/ 315686 w 1230086"/>
              <a:gd name="connsiteY22" fmla="*/ 3628 h 776514"/>
              <a:gd name="connsiteX23" fmla="*/ 152400 w 1230086"/>
              <a:gd name="connsiteY23" fmla="*/ 257628 h 776514"/>
              <a:gd name="connsiteX24" fmla="*/ 0 w 1230086"/>
              <a:gd name="connsiteY24" fmla="*/ 406400 h 776514"/>
              <a:gd name="connsiteX25" fmla="*/ 174172 w 1230086"/>
              <a:gd name="connsiteY25" fmla="*/ 402771 h 776514"/>
              <a:gd name="connsiteX26" fmla="*/ 185058 w 1230086"/>
              <a:gd name="connsiteY26" fmla="*/ 424542 h 776514"/>
              <a:gd name="connsiteX27" fmla="*/ 268515 w 1230086"/>
              <a:gd name="connsiteY27" fmla="*/ 424542 h 776514"/>
              <a:gd name="connsiteX28" fmla="*/ 351972 w 1230086"/>
              <a:gd name="connsiteY28" fmla="*/ 468085 h 776514"/>
              <a:gd name="connsiteX29" fmla="*/ 453572 w 1230086"/>
              <a:gd name="connsiteY29" fmla="*/ 453571 h 776514"/>
              <a:gd name="connsiteX30" fmla="*/ 486229 w 1230086"/>
              <a:gd name="connsiteY30" fmla="*/ 489857 h 776514"/>
              <a:gd name="connsiteX31" fmla="*/ 486229 w 1230086"/>
              <a:gd name="connsiteY31" fmla="*/ 587828 h 776514"/>
              <a:gd name="connsiteX32" fmla="*/ 522515 w 1230086"/>
              <a:gd name="connsiteY32" fmla="*/ 656771 h 776514"/>
              <a:gd name="connsiteX33" fmla="*/ 602343 w 1230086"/>
              <a:gd name="connsiteY33" fmla="*/ 664028 h 776514"/>
              <a:gd name="connsiteX34" fmla="*/ 638629 w 1230086"/>
              <a:gd name="connsiteY34" fmla="*/ 736600 h 776514"/>
              <a:gd name="connsiteX35" fmla="*/ 732972 w 1230086"/>
              <a:gd name="connsiteY35" fmla="*/ 776514 h 776514"/>
              <a:gd name="connsiteX0" fmla="*/ 732972 w 1230086"/>
              <a:gd name="connsiteY0" fmla="*/ 776514 h 776514"/>
              <a:gd name="connsiteX1" fmla="*/ 914400 w 1230086"/>
              <a:gd name="connsiteY1" fmla="*/ 609600 h 776514"/>
              <a:gd name="connsiteX2" fmla="*/ 979715 w 1230086"/>
              <a:gd name="connsiteY2" fmla="*/ 595085 h 776514"/>
              <a:gd name="connsiteX3" fmla="*/ 979715 w 1230086"/>
              <a:gd name="connsiteY3" fmla="*/ 595085 h 776514"/>
              <a:gd name="connsiteX4" fmla="*/ 1063172 w 1230086"/>
              <a:gd name="connsiteY4" fmla="*/ 569685 h 776514"/>
              <a:gd name="connsiteX5" fmla="*/ 1124858 w 1230086"/>
              <a:gd name="connsiteY5" fmla="*/ 569685 h 776514"/>
              <a:gd name="connsiteX6" fmla="*/ 1197429 w 1230086"/>
              <a:gd name="connsiteY6" fmla="*/ 497114 h 776514"/>
              <a:gd name="connsiteX7" fmla="*/ 1191260 w 1230086"/>
              <a:gd name="connsiteY7" fmla="*/ 464457 h 776514"/>
              <a:gd name="connsiteX8" fmla="*/ 1230086 w 1230086"/>
              <a:gd name="connsiteY8" fmla="*/ 377371 h 776514"/>
              <a:gd name="connsiteX9" fmla="*/ 1215572 w 1230086"/>
              <a:gd name="connsiteY9" fmla="*/ 330200 h 776514"/>
              <a:gd name="connsiteX10" fmla="*/ 1056822 w 1230086"/>
              <a:gd name="connsiteY10" fmla="*/ 329474 h 776514"/>
              <a:gd name="connsiteX11" fmla="*/ 1052286 w 1230086"/>
              <a:gd name="connsiteY11" fmla="*/ 381000 h 776514"/>
              <a:gd name="connsiteX12" fmla="*/ 925286 w 1230086"/>
              <a:gd name="connsiteY12" fmla="*/ 406400 h 776514"/>
              <a:gd name="connsiteX13" fmla="*/ 928915 w 1230086"/>
              <a:gd name="connsiteY13" fmla="*/ 326571 h 776514"/>
              <a:gd name="connsiteX14" fmla="*/ 936172 w 1230086"/>
              <a:gd name="connsiteY14" fmla="*/ 261257 h 776514"/>
              <a:gd name="connsiteX15" fmla="*/ 928915 w 1230086"/>
              <a:gd name="connsiteY15" fmla="*/ 192314 h 776514"/>
              <a:gd name="connsiteX16" fmla="*/ 845458 w 1230086"/>
              <a:gd name="connsiteY16" fmla="*/ 148771 h 776514"/>
              <a:gd name="connsiteX17" fmla="*/ 841829 w 1230086"/>
              <a:gd name="connsiteY17" fmla="*/ 112485 h 776514"/>
              <a:gd name="connsiteX18" fmla="*/ 805543 w 1230086"/>
              <a:gd name="connsiteY18" fmla="*/ 32657 h 776514"/>
              <a:gd name="connsiteX19" fmla="*/ 635000 w 1230086"/>
              <a:gd name="connsiteY19" fmla="*/ 61685 h 776514"/>
              <a:gd name="connsiteX20" fmla="*/ 515258 w 1230086"/>
              <a:gd name="connsiteY20" fmla="*/ 50800 h 776514"/>
              <a:gd name="connsiteX21" fmla="*/ 457200 w 1230086"/>
              <a:gd name="connsiteY21" fmla="*/ 0 h 776514"/>
              <a:gd name="connsiteX22" fmla="*/ 315686 w 1230086"/>
              <a:gd name="connsiteY22" fmla="*/ 3628 h 776514"/>
              <a:gd name="connsiteX23" fmla="*/ 152400 w 1230086"/>
              <a:gd name="connsiteY23" fmla="*/ 257628 h 776514"/>
              <a:gd name="connsiteX24" fmla="*/ 0 w 1230086"/>
              <a:gd name="connsiteY24" fmla="*/ 406400 h 776514"/>
              <a:gd name="connsiteX25" fmla="*/ 174172 w 1230086"/>
              <a:gd name="connsiteY25" fmla="*/ 402771 h 776514"/>
              <a:gd name="connsiteX26" fmla="*/ 185058 w 1230086"/>
              <a:gd name="connsiteY26" fmla="*/ 424542 h 776514"/>
              <a:gd name="connsiteX27" fmla="*/ 268515 w 1230086"/>
              <a:gd name="connsiteY27" fmla="*/ 424542 h 776514"/>
              <a:gd name="connsiteX28" fmla="*/ 351972 w 1230086"/>
              <a:gd name="connsiteY28" fmla="*/ 468085 h 776514"/>
              <a:gd name="connsiteX29" fmla="*/ 453572 w 1230086"/>
              <a:gd name="connsiteY29" fmla="*/ 453571 h 776514"/>
              <a:gd name="connsiteX30" fmla="*/ 486229 w 1230086"/>
              <a:gd name="connsiteY30" fmla="*/ 489857 h 776514"/>
              <a:gd name="connsiteX31" fmla="*/ 486229 w 1230086"/>
              <a:gd name="connsiteY31" fmla="*/ 587828 h 776514"/>
              <a:gd name="connsiteX32" fmla="*/ 522515 w 1230086"/>
              <a:gd name="connsiteY32" fmla="*/ 656771 h 776514"/>
              <a:gd name="connsiteX33" fmla="*/ 602343 w 1230086"/>
              <a:gd name="connsiteY33" fmla="*/ 664028 h 776514"/>
              <a:gd name="connsiteX34" fmla="*/ 638629 w 1230086"/>
              <a:gd name="connsiteY34" fmla="*/ 736600 h 776514"/>
              <a:gd name="connsiteX35" fmla="*/ 732972 w 1230086"/>
              <a:gd name="connsiteY35" fmla="*/ 776514 h 776514"/>
              <a:gd name="connsiteX0" fmla="*/ 732972 w 1230086"/>
              <a:gd name="connsiteY0" fmla="*/ 776514 h 776514"/>
              <a:gd name="connsiteX1" fmla="*/ 914400 w 1230086"/>
              <a:gd name="connsiteY1" fmla="*/ 609600 h 776514"/>
              <a:gd name="connsiteX2" fmla="*/ 979715 w 1230086"/>
              <a:gd name="connsiteY2" fmla="*/ 595085 h 776514"/>
              <a:gd name="connsiteX3" fmla="*/ 979715 w 1230086"/>
              <a:gd name="connsiteY3" fmla="*/ 595085 h 776514"/>
              <a:gd name="connsiteX4" fmla="*/ 1063172 w 1230086"/>
              <a:gd name="connsiteY4" fmla="*/ 569685 h 776514"/>
              <a:gd name="connsiteX5" fmla="*/ 1124858 w 1230086"/>
              <a:gd name="connsiteY5" fmla="*/ 569685 h 776514"/>
              <a:gd name="connsiteX6" fmla="*/ 1197429 w 1230086"/>
              <a:gd name="connsiteY6" fmla="*/ 497114 h 776514"/>
              <a:gd name="connsiteX7" fmla="*/ 1191260 w 1230086"/>
              <a:gd name="connsiteY7" fmla="*/ 464457 h 776514"/>
              <a:gd name="connsiteX8" fmla="*/ 1230086 w 1230086"/>
              <a:gd name="connsiteY8" fmla="*/ 377371 h 776514"/>
              <a:gd name="connsiteX9" fmla="*/ 1215572 w 1230086"/>
              <a:gd name="connsiteY9" fmla="*/ 330200 h 776514"/>
              <a:gd name="connsiteX10" fmla="*/ 1056822 w 1230086"/>
              <a:gd name="connsiteY10" fmla="*/ 329474 h 776514"/>
              <a:gd name="connsiteX11" fmla="*/ 1052286 w 1230086"/>
              <a:gd name="connsiteY11" fmla="*/ 381000 h 776514"/>
              <a:gd name="connsiteX12" fmla="*/ 925286 w 1230086"/>
              <a:gd name="connsiteY12" fmla="*/ 406400 h 776514"/>
              <a:gd name="connsiteX13" fmla="*/ 928915 w 1230086"/>
              <a:gd name="connsiteY13" fmla="*/ 326571 h 776514"/>
              <a:gd name="connsiteX14" fmla="*/ 936172 w 1230086"/>
              <a:gd name="connsiteY14" fmla="*/ 261257 h 776514"/>
              <a:gd name="connsiteX15" fmla="*/ 928915 w 1230086"/>
              <a:gd name="connsiteY15" fmla="*/ 192314 h 776514"/>
              <a:gd name="connsiteX16" fmla="*/ 845458 w 1230086"/>
              <a:gd name="connsiteY16" fmla="*/ 148771 h 776514"/>
              <a:gd name="connsiteX17" fmla="*/ 841829 w 1230086"/>
              <a:gd name="connsiteY17" fmla="*/ 112485 h 776514"/>
              <a:gd name="connsiteX18" fmla="*/ 805543 w 1230086"/>
              <a:gd name="connsiteY18" fmla="*/ 32657 h 776514"/>
              <a:gd name="connsiteX19" fmla="*/ 635000 w 1230086"/>
              <a:gd name="connsiteY19" fmla="*/ 61685 h 776514"/>
              <a:gd name="connsiteX20" fmla="*/ 515258 w 1230086"/>
              <a:gd name="connsiteY20" fmla="*/ 50800 h 776514"/>
              <a:gd name="connsiteX21" fmla="*/ 457200 w 1230086"/>
              <a:gd name="connsiteY21" fmla="*/ 0 h 776514"/>
              <a:gd name="connsiteX22" fmla="*/ 315686 w 1230086"/>
              <a:gd name="connsiteY22" fmla="*/ 3628 h 776514"/>
              <a:gd name="connsiteX23" fmla="*/ 152400 w 1230086"/>
              <a:gd name="connsiteY23" fmla="*/ 257628 h 776514"/>
              <a:gd name="connsiteX24" fmla="*/ 0 w 1230086"/>
              <a:gd name="connsiteY24" fmla="*/ 406400 h 776514"/>
              <a:gd name="connsiteX25" fmla="*/ 174172 w 1230086"/>
              <a:gd name="connsiteY25" fmla="*/ 402771 h 776514"/>
              <a:gd name="connsiteX26" fmla="*/ 185058 w 1230086"/>
              <a:gd name="connsiteY26" fmla="*/ 424542 h 776514"/>
              <a:gd name="connsiteX27" fmla="*/ 268515 w 1230086"/>
              <a:gd name="connsiteY27" fmla="*/ 424542 h 776514"/>
              <a:gd name="connsiteX28" fmla="*/ 351972 w 1230086"/>
              <a:gd name="connsiteY28" fmla="*/ 468085 h 776514"/>
              <a:gd name="connsiteX29" fmla="*/ 453572 w 1230086"/>
              <a:gd name="connsiteY29" fmla="*/ 453571 h 776514"/>
              <a:gd name="connsiteX30" fmla="*/ 486229 w 1230086"/>
              <a:gd name="connsiteY30" fmla="*/ 489857 h 776514"/>
              <a:gd name="connsiteX31" fmla="*/ 486229 w 1230086"/>
              <a:gd name="connsiteY31" fmla="*/ 587828 h 776514"/>
              <a:gd name="connsiteX32" fmla="*/ 522515 w 1230086"/>
              <a:gd name="connsiteY32" fmla="*/ 656771 h 776514"/>
              <a:gd name="connsiteX33" fmla="*/ 602343 w 1230086"/>
              <a:gd name="connsiteY33" fmla="*/ 664028 h 776514"/>
              <a:gd name="connsiteX34" fmla="*/ 638629 w 1230086"/>
              <a:gd name="connsiteY34" fmla="*/ 736600 h 776514"/>
              <a:gd name="connsiteX35" fmla="*/ 732972 w 1230086"/>
              <a:gd name="connsiteY35" fmla="*/ 776514 h 776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230086" h="776514">
                <a:moveTo>
                  <a:pt x="732972" y="776514"/>
                </a:moveTo>
                <a:lnTo>
                  <a:pt x="914400" y="609600"/>
                </a:lnTo>
                <a:lnTo>
                  <a:pt x="979715" y="595085"/>
                </a:lnTo>
                <a:lnTo>
                  <a:pt x="979715" y="595085"/>
                </a:lnTo>
                <a:lnTo>
                  <a:pt x="1063172" y="569685"/>
                </a:lnTo>
                <a:lnTo>
                  <a:pt x="1124858" y="569685"/>
                </a:lnTo>
                <a:lnTo>
                  <a:pt x="1197429" y="497114"/>
                </a:lnTo>
                <a:cubicBezTo>
                  <a:pt x="1195373" y="486228"/>
                  <a:pt x="1204746" y="475343"/>
                  <a:pt x="1191260" y="464457"/>
                </a:cubicBezTo>
                <a:lnTo>
                  <a:pt x="1230086" y="377371"/>
                </a:lnTo>
                <a:lnTo>
                  <a:pt x="1215572" y="330200"/>
                </a:lnTo>
                <a:lnTo>
                  <a:pt x="1056822" y="329474"/>
                </a:lnTo>
                <a:lnTo>
                  <a:pt x="1052286" y="381000"/>
                </a:lnTo>
                <a:lnTo>
                  <a:pt x="925286" y="406400"/>
                </a:lnTo>
                <a:lnTo>
                  <a:pt x="928915" y="326571"/>
                </a:lnTo>
                <a:lnTo>
                  <a:pt x="936172" y="261257"/>
                </a:lnTo>
                <a:lnTo>
                  <a:pt x="928915" y="192314"/>
                </a:lnTo>
                <a:lnTo>
                  <a:pt x="845458" y="148771"/>
                </a:lnTo>
                <a:lnTo>
                  <a:pt x="841829" y="112485"/>
                </a:lnTo>
                <a:lnTo>
                  <a:pt x="805543" y="32657"/>
                </a:lnTo>
                <a:lnTo>
                  <a:pt x="635000" y="61685"/>
                </a:lnTo>
                <a:lnTo>
                  <a:pt x="515258" y="50800"/>
                </a:lnTo>
                <a:lnTo>
                  <a:pt x="457200" y="0"/>
                </a:lnTo>
                <a:lnTo>
                  <a:pt x="315686" y="3628"/>
                </a:lnTo>
                <a:lnTo>
                  <a:pt x="152400" y="257628"/>
                </a:lnTo>
                <a:lnTo>
                  <a:pt x="0" y="406400"/>
                </a:lnTo>
                <a:lnTo>
                  <a:pt x="174172" y="402771"/>
                </a:lnTo>
                <a:lnTo>
                  <a:pt x="185058" y="424542"/>
                </a:lnTo>
                <a:lnTo>
                  <a:pt x="268515" y="424542"/>
                </a:lnTo>
                <a:lnTo>
                  <a:pt x="351972" y="468085"/>
                </a:lnTo>
                <a:lnTo>
                  <a:pt x="453572" y="453571"/>
                </a:lnTo>
                <a:lnTo>
                  <a:pt x="486229" y="489857"/>
                </a:lnTo>
                <a:lnTo>
                  <a:pt x="486229" y="587828"/>
                </a:lnTo>
                <a:lnTo>
                  <a:pt x="522515" y="656771"/>
                </a:lnTo>
                <a:lnTo>
                  <a:pt x="602343" y="664028"/>
                </a:lnTo>
                <a:lnTo>
                  <a:pt x="638629" y="736600"/>
                </a:lnTo>
                <a:lnTo>
                  <a:pt x="732972" y="77651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 w="635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>
              <a:buClr>
                <a:srgbClr val="000000"/>
              </a:buClr>
              <a:buSzPct val="100000"/>
              <a:buFont typeface="Times New Roman" pitchFamily="16" charset="0"/>
              <a:buNone/>
              <a:defRPr/>
            </a:pPr>
            <a:endParaRPr lang="en-GB" sz="2400">
              <a:solidFill>
                <a:schemeClr val="bg1">
                  <a:lumMod val="50000"/>
                </a:schemeClr>
              </a:solidFill>
              <a:ea typeface="ＭＳ Ｐゴシック" charset="-128"/>
            </a:endParaRPr>
          </a:p>
        </p:txBody>
      </p:sp>
      <p:sp>
        <p:nvSpPr>
          <p:cNvPr id="87" name="Freeform 86"/>
          <p:cNvSpPr/>
          <p:nvPr/>
        </p:nvSpPr>
        <p:spPr>
          <a:xfrm>
            <a:off x="7160478" y="4483220"/>
            <a:ext cx="610269" cy="411378"/>
          </a:xfrm>
          <a:custGeom>
            <a:avLst/>
            <a:gdLst>
              <a:gd name="connsiteX0" fmla="*/ 0 w 569686"/>
              <a:gd name="connsiteY0" fmla="*/ 384629 h 384629"/>
              <a:gd name="connsiteX1" fmla="*/ 90715 w 569686"/>
              <a:gd name="connsiteY1" fmla="*/ 377372 h 384629"/>
              <a:gd name="connsiteX2" fmla="*/ 39915 w 569686"/>
              <a:gd name="connsiteY2" fmla="*/ 333829 h 384629"/>
              <a:gd name="connsiteX3" fmla="*/ 65315 w 569686"/>
              <a:gd name="connsiteY3" fmla="*/ 308429 h 384629"/>
              <a:gd name="connsiteX4" fmla="*/ 97972 w 569686"/>
              <a:gd name="connsiteY4" fmla="*/ 322943 h 384629"/>
              <a:gd name="connsiteX5" fmla="*/ 199572 w 569686"/>
              <a:gd name="connsiteY5" fmla="*/ 322943 h 384629"/>
              <a:gd name="connsiteX6" fmla="*/ 275772 w 569686"/>
              <a:gd name="connsiteY6" fmla="*/ 279400 h 384629"/>
              <a:gd name="connsiteX7" fmla="*/ 275772 w 569686"/>
              <a:gd name="connsiteY7" fmla="*/ 330200 h 384629"/>
              <a:gd name="connsiteX8" fmla="*/ 468086 w 569686"/>
              <a:gd name="connsiteY8" fmla="*/ 322943 h 384629"/>
              <a:gd name="connsiteX9" fmla="*/ 446315 w 569686"/>
              <a:gd name="connsiteY9" fmla="*/ 235858 h 384629"/>
              <a:gd name="connsiteX10" fmla="*/ 569686 w 569686"/>
              <a:gd name="connsiteY10" fmla="*/ 177800 h 384629"/>
              <a:gd name="connsiteX11" fmla="*/ 569686 w 569686"/>
              <a:gd name="connsiteY11" fmla="*/ 72572 h 384629"/>
              <a:gd name="connsiteX12" fmla="*/ 482600 w 569686"/>
              <a:gd name="connsiteY12" fmla="*/ 61686 h 384629"/>
              <a:gd name="connsiteX13" fmla="*/ 442686 w 569686"/>
              <a:gd name="connsiteY13" fmla="*/ 0 h 384629"/>
              <a:gd name="connsiteX14" fmla="*/ 373743 w 569686"/>
              <a:gd name="connsiteY14" fmla="*/ 25400 h 384629"/>
              <a:gd name="connsiteX15" fmla="*/ 410029 w 569686"/>
              <a:gd name="connsiteY15" fmla="*/ 65315 h 384629"/>
              <a:gd name="connsiteX16" fmla="*/ 370115 w 569686"/>
              <a:gd name="connsiteY16" fmla="*/ 79829 h 384629"/>
              <a:gd name="connsiteX17" fmla="*/ 370115 w 569686"/>
              <a:gd name="connsiteY17" fmla="*/ 137886 h 384629"/>
              <a:gd name="connsiteX18" fmla="*/ 330200 w 569686"/>
              <a:gd name="connsiteY18" fmla="*/ 166915 h 384629"/>
              <a:gd name="connsiteX19" fmla="*/ 290286 w 569686"/>
              <a:gd name="connsiteY19" fmla="*/ 141515 h 384629"/>
              <a:gd name="connsiteX20" fmla="*/ 224972 w 569686"/>
              <a:gd name="connsiteY20" fmla="*/ 170543 h 384629"/>
              <a:gd name="connsiteX21" fmla="*/ 25400 w 569686"/>
              <a:gd name="connsiteY21" fmla="*/ 221343 h 384629"/>
              <a:gd name="connsiteX22" fmla="*/ 32657 w 569686"/>
              <a:gd name="connsiteY22" fmla="*/ 264886 h 384629"/>
              <a:gd name="connsiteX23" fmla="*/ 0 w 569686"/>
              <a:gd name="connsiteY23" fmla="*/ 384629 h 384629"/>
              <a:gd name="connsiteX0" fmla="*/ 0 w 569686"/>
              <a:gd name="connsiteY0" fmla="*/ 384629 h 384629"/>
              <a:gd name="connsiteX1" fmla="*/ 90715 w 569686"/>
              <a:gd name="connsiteY1" fmla="*/ 377372 h 384629"/>
              <a:gd name="connsiteX2" fmla="*/ 39915 w 569686"/>
              <a:gd name="connsiteY2" fmla="*/ 333829 h 384629"/>
              <a:gd name="connsiteX3" fmla="*/ 65315 w 569686"/>
              <a:gd name="connsiteY3" fmla="*/ 308429 h 384629"/>
              <a:gd name="connsiteX4" fmla="*/ 97972 w 569686"/>
              <a:gd name="connsiteY4" fmla="*/ 322943 h 384629"/>
              <a:gd name="connsiteX5" fmla="*/ 199572 w 569686"/>
              <a:gd name="connsiteY5" fmla="*/ 322943 h 384629"/>
              <a:gd name="connsiteX6" fmla="*/ 275772 w 569686"/>
              <a:gd name="connsiteY6" fmla="*/ 279400 h 384629"/>
              <a:gd name="connsiteX7" fmla="*/ 275772 w 569686"/>
              <a:gd name="connsiteY7" fmla="*/ 330200 h 384629"/>
              <a:gd name="connsiteX8" fmla="*/ 468086 w 569686"/>
              <a:gd name="connsiteY8" fmla="*/ 322943 h 384629"/>
              <a:gd name="connsiteX9" fmla="*/ 446315 w 569686"/>
              <a:gd name="connsiteY9" fmla="*/ 235858 h 384629"/>
              <a:gd name="connsiteX10" fmla="*/ 569686 w 569686"/>
              <a:gd name="connsiteY10" fmla="*/ 177800 h 384629"/>
              <a:gd name="connsiteX11" fmla="*/ 569686 w 569686"/>
              <a:gd name="connsiteY11" fmla="*/ 57332 h 384629"/>
              <a:gd name="connsiteX12" fmla="*/ 482600 w 569686"/>
              <a:gd name="connsiteY12" fmla="*/ 61686 h 384629"/>
              <a:gd name="connsiteX13" fmla="*/ 442686 w 569686"/>
              <a:gd name="connsiteY13" fmla="*/ 0 h 384629"/>
              <a:gd name="connsiteX14" fmla="*/ 373743 w 569686"/>
              <a:gd name="connsiteY14" fmla="*/ 25400 h 384629"/>
              <a:gd name="connsiteX15" fmla="*/ 410029 w 569686"/>
              <a:gd name="connsiteY15" fmla="*/ 65315 h 384629"/>
              <a:gd name="connsiteX16" fmla="*/ 370115 w 569686"/>
              <a:gd name="connsiteY16" fmla="*/ 79829 h 384629"/>
              <a:gd name="connsiteX17" fmla="*/ 370115 w 569686"/>
              <a:gd name="connsiteY17" fmla="*/ 137886 h 384629"/>
              <a:gd name="connsiteX18" fmla="*/ 330200 w 569686"/>
              <a:gd name="connsiteY18" fmla="*/ 166915 h 384629"/>
              <a:gd name="connsiteX19" fmla="*/ 290286 w 569686"/>
              <a:gd name="connsiteY19" fmla="*/ 141515 h 384629"/>
              <a:gd name="connsiteX20" fmla="*/ 224972 w 569686"/>
              <a:gd name="connsiteY20" fmla="*/ 170543 h 384629"/>
              <a:gd name="connsiteX21" fmla="*/ 25400 w 569686"/>
              <a:gd name="connsiteY21" fmla="*/ 221343 h 384629"/>
              <a:gd name="connsiteX22" fmla="*/ 32657 w 569686"/>
              <a:gd name="connsiteY22" fmla="*/ 264886 h 384629"/>
              <a:gd name="connsiteX23" fmla="*/ 0 w 569686"/>
              <a:gd name="connsiteY23" fmla="*/ 384629 h 384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69686" h="384629">
                <a:moveTo>
                  <a:pt x="0" y="384629"/>
                </a:moveTo>
                <a:lnTo>
                  <a:pt x="90715" y="377372"/>
                </a:lnTo>
                <a:lnTo>
                  <a:pt x="39915" y="333829"/>
                </a:lnTo>
                <a:lnTo>
                  <a:pt x="65315" y="308429"/>
                </a:lnTo>
                <a:lnTo>
                  <a:pt x="97972" y="322943"/>
                </a:lnTo>
                <a:lnTo>
                  <a:pt x="199572" y="322943"/>
                </a:lnTo>
                <a:lnTo>
                  <a:pt x="275772" y="279400"/>
                </a:lnTo>
                <a:lnTo>
                  <a:pt x="275772" y="330200"/>
                </a:lnTo>
                <a:lnTo>
                  <a:pt x="468086" y="322943"/>
                </a:lnTo>
                <a:lnTo>
                  <a:pt x="446315" y="235858"/>
                </a:lnTo>
                <a:lnTo>
                  <a:pt x="569686" y="177800"/>
                </a:lnTo>
                <a:lnTo>
                  <a:pt x="569686" y="57332"/>
                </a:lnTo>
                <a:lnTo>
                  <a:pt x="482600" y="61686"/>
                </a:lnTo>
                <a:lnTo>
                  <a:pt x="442686" y="0"/>
                </a:lnTo>
                <a:lnTo>
                  <a:pt x="373743" y="25400"/>
                </a:lnTo>
                <a:lnTo>
                  <a:pt x="410029" y="65315"/>
                </a:lnTo>
                <a:lnTo>
                  <a:pt x="370115" y="79829"/>
                </a:lnTo>
                <a:lnTo>
                  <a:pt x="370115" y="137886"/>
                </a:lnTo>
                <a:lnTo>
                  <a:pt x="330200" y="166915"/>
                </a:lnTo>
                <a:lnTo>
                  <a:pt x="290286" y="141515"/>
                </a:lnTo>
                <a:lnTo>
                  <a:pt x="224972" y="170543"/>
                </a:lnTo>
                <a:lnTo>
                  <a:pt x="25400" y="221343"/>
                </a:lnTo>
                <a:lnTo>
                  <a:pt x="32657" y="264886"/>
                </a:lnTo>
                <a:lnTo>
                  <a:pt x="0" y="384629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 w="635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>
              <a:buClr>
                <a:srgbClr val="000000"/>
              </a:buClr>
              <a:buSzPct val="100000"/>
              <a:buFont typeface="Times New Roman" pitchFamily="16" charset="0"/>
              <a:buNone/>
              <a:defRPr/>
            </a:pPr>
            <a:endParaRPr lang="en-GB" sz="2400">
              <a:solidFill>
                <a:schemeClr val="bg1"/>
              </a:solidFill>
              <a:ea typeface="ＭＳ Ｐゴシック" charset="-128"/>
            </a:endParaRPr>
          </a:p>
        </p:txBody>
      </p:sp>
      <p:sp>
        <p:nvSpPr>
          <p:cNvPr id="88" name="Freeform 87"/>
          <p:cNvSpPr/>
          <p:nvPr/>
        </p:nvSpPr>
        <p:spPr>
          <a:xfrm>
            <a:off x="7622854" y="3985146"/>
            <a:ext cx="356981" cy="559270"/>
          </a:xfrm>
          <a:custGeom>
            <a:avLst/>
            <a:gdLst>
              <a:gd name="connsiteX0" fmla="*/ 148772 w 333829"/>
              <a:gd name="connsiteY0" fmla="*/ 522515 h 522515"/>
              <a:gd name="connsiteX1" fmla="*/ 235857 w 333829"/>
              <a:gd name="connsiteY1" fmla="*/ 442686 h 522515"/>
              <a:gd name="connsiteX2" fmla="*/ 250372 w 333829"/>
              <a:gd name="connsiteY2" fmla="*/ 326572 h 522515"/>
              <a:gd name="connsiteX3" fmla="*/ 333829 w 333829"/>
              <a:gd name="connsiteY3" fmla="*/ 217715 h 522515"/>
              <a:gd name="connsiteX4" fmla="*/ 326572 w 333829"/>
              <a:gd name="connsiteY4" fmla="*/ 79829 h 522515"/>
              <a:gd name="connsiteX5" fmla="*/ 177800 w 333829"/>
              <a:gd name="connsiteY5" fmla="*/ 0 h 522515"/>
              <a:gd name="connsiteX6" fmla="*/ 188686 w 333829"/>
              <a:gd name="connsiteY6" fmla="*/ 65315 h 522515"/>
              <a:gd name="connsiteX7" fmla="*/ 123372 w 333829"/>
              <a:gd name="connsiteY7" fmla="*/ 61686 h 522515"/>
              <a:gd name="connsiteX8" fmla="*/ 119743 w 333829"/>
              <a:gd name="connsiteY8" fmla="*/ 134257 h 522515"/>
              <a:gd name="connsiteX9" fmla="*/ 79829 w 333829"/>
              <a:gd name="connsiteY9" fmla="*/ 152400 h 522515"/>
              <a:gd name="connsiteX10" fmla="*/ 145143 w 333829"/>
              <a:gd name="connsiteY10" fmla="*/ 221343 h 522515"/>
              <a:gd name="connsiteX11" fmla="*/ 134257 w 333829"/>
              <a:gd name="connsiteY11" fmla="*/ 279400 h 522515"/>
              <a:gd name="connsiteX12" fmla="*/ 101600 w 333829"/>
              <a:gd name="connsiteY12" fmla="*/ 279400 h 522515"/>
              <a:gd name="connsiteX13" fmla="*/ 72572 w 333829"/>
              <a:gd name="connsiteY13" fmla="*/ 370115 h 522515"/>
              <a:gd name="connsiteX14" fmla="*/ 3629 w 333829"/>
              <a:gd name="connsiteY14" fmla="*/ 370115 h 522515"/>
              <a:gd name="connsiteX15" fmla="*/ 0 w 333829"/>
              <a:gd name="connsiteY15" fmla="*/ 471715 h 522515"/>
              <a:gd name="connsiteX16" fmla="*/ 47172 w 333829"/>
              <a:gd name="connsiteY16" fmla="*/ 518886 h 522515"/>
              <a:gd name="connsiteX17" fmla="*/ 148772 w 333829"/>
              <a:gd name="connsiteY17" fmla="*/ 522515 h 522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33829" h="522515">
                <a:moveTo>
                  <a:pt x="148772" y="522515"/>
                </a:moveTo>
                <a:lnTo>
                  <a:pt x="235857" y="442686"/>
                </a:lnTo>
                <a:lnTo>
                  <a:pt x="250372" y="326572"/>
                </a:lnTo>
                <a:lnTo>
                  <a:pt x="333829" y="217715"/>
                </a:lnTo>
                <a:lnTo>
                  <a:pt x="326572" y="79829"/>
                </a:lnTo>
                <a:lnTo>
                  <a:pt x="177800" y="0"/>
                </a:lnTo>
                <a:lnTo>
                  <a:pt x="188686" y="65315"/>
                </a:lnTo>
                <a:lnTo>
                  <a:pt x="123372" y="61686"/>
                </a:lnTo>
                <a:lnTo>
                  <a:pt x="119743" y="134257"/>
                </a:lnTo>
                <a:lnTo>
                  <a:pt x="79829" y="152400"/>
                </a:lnTo>
                <a:lnTo>
                  <a:pt x="145143" y="221343"/>
                </a:lnTo>
                <a:lnTo>
                  <a:pt x="134257" y="279400"/>
                </a:lnTo>
                <a:lnTo>
                  <a:pt x="101600" y="279400"/>
                </a:lnTo>
                <a:lnTo>
                  <a:pt x="72572" y="370115"/>
                </a:lnTo>
                <a:lnTo>
                  <a:pt x="3629" y="370115"/>
                </a:lnTo>
                <a:lnTo>
                  <a:pt x="0" y="471715"/>
                </a:lnTo>
                <a:lnTo>
                  <a:pt x="47172" y="518886"/>
                </a:lnTo>
                <a:lnTo>
                  <a:pt x="148772" y="522515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 w="635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>
              <a:buClr>
                <a:srgbClr val="000000"/>
              </a:buClr>
              <a:buSzPct val="100000"/>
              <a:buFont typeface="Times New Roman" pitchFamily="16" charset="0"/>
              <a:buNone/>
              <a:defRPr/>
            </a:pPr>
            <a:endParaRPr lang="en-GB" sz="2400">
              <a:solidFill>
                <a:schemeClr val="bg1"/>
              </a:solidFill>
              <a:ea typeface="ＭＳ Ｐゴシック" charset="-128"/>
            </a:endParaRPr>
          </a:p>
        </p:txBody>
      </p:sp>
      <p:sp>
        <p:nvSpPr>
          <p:cNvPr id="89" name="Freeform 88"/>
          <p:cNvSpPr/>
          <p:nvPr/>
        </p:nvSpPr>
        <p:spPr>
          <a:xfrm>
            <a:off x="6239126" y="3417376"/>
            <a:ext cx="1679512" cy="1365028"/>
          </a:xfrm>
          <a:custGeom>
            <a:avLst/>
            <a:gdLst>
              <a:gd name="connsiteX0" fmla="*/ 1542143 w 1567543"/>
              <a:gd name="connsiteY0" fmla="*/ 551543 h 1273628"/>
              <a:gd name="connsiteX1" fmla="*/ 1527628 w 1567543"/>
              <a:gd name="connsiteY1" fmla="*/ 497114 h 1273628"/>
              <a:gd name="connsiteX2" fmla="*/ 1527628 w 1567543"/>
              <a:gd name="connsiteY2" fmla="*/ 497114 h 1273628"/>
              <a:gd name="connsiteX3" fmla="*/ 1498600 w 1567543"/>
              <a:gd name="connsiteY3" fmla="*/ 497114 h 1273628"/>
              <a:gd name="connsiteX4" fmla="*/ 1498600 w 1567543"/>
              <a:gd name="connsiteY4" fmla="*/ 428171 h 1273628"/>
              <a:gd name="connsiteX5" fmla="*/ 1527628 w 1567543"/>
              <a:gd name="connsiteY5" fmla="*/ 373743 h 1273628"/>
              <a:gd name="connsiteX6" fmla="*/ 1549400 w 1567543"/>
              <a:gd name="connsiteY6" fmla="*/ 330200 h 1273628"/>
              <a:gd name="connsiteX7" fmla="*/ 1567543 w 1567543"/>
              <a:gd name="connsiteY7" fmla="*/ 275771 h 1273628"/>
              <a:gd name="connsiteX8" fmla="*/ 1513114 w 1567543"/>
              <a:gd name="connsiteY8" fmla="*/ 206828 h 1273628"/>
              <a:gd name="connsiteX9" fmla="*/ 1418771 w 1567543"/>
              <a:gd name="connsiteY9" fmla="*/ 195943 h 1273628"/>
              <a:gd name="connsiteX10" fmla="*/ 1386114 w 1567543"/>
              <a:gd name="connsiteY10" fmla="*/ 217714 h 1273628"/>
              <a:gd name="connsiteX11" fmla="*/ 1357086 w 1567543"/>
              <a:gd name="connsiteY11" fmla="*/ 181428 h 1273628"/>
              <a:gd name="connsiteX12" fmla="*/ 1270000 w 1567543"/>
              <a:gd name="connsiteY12" fmla="*/ 116114 h 1273628"/>
              <a:gd name="connsiteX13" fmla="*/ 1219200 w 1567543"/>
              <a:gd name="connsiteY13" fmla="*/ 134257 h 1273628"/>
              <a:gd name="connsiteX14" fmla="*/ 1182914 w 1567543"/>
              <a:gd name="connsiteY14" fmla="*/ 87086 h 1273628"/>
              <a:gd name="connsiteX15" fmla="*/ 1146628 w 1567543"/>
              <a:gd name="connsiteY15" fmla="*/ 72571 h 1273628"/>
              <a:gd name="connsiteX16" fmla="*/ 1124857 w 1567543"/>
              <a:gd name="connsiteY16" fmla="*/ 29028 h 1273628"/>
              <a:gd name="connsiteX17" fmla="*/ 1070428 w 1567543"/>
              <a:gd name="connsiteY17" fmla="*/ 29028 h 1273628"/>
              <a:gd name="connsiteX18" fmla="*/ 1045028 w 1567543"/>
              <a:gd name="connsiteY18" fmla="*/ 58057 h 1273628"/>
              <a:gd name="connsiteX19" fmla="*/ 990600 w 1567543"/>
              <a:gd name="connsiteY19" fmla="*/ 0 h 1273628"/>
              <a:gd name="connsiteX20" fmla="*/ 870857 w 1567543"/>
              <a:gd name="connsiteY20" fmla="*/ 25400 h 1273628"/>
              <a:gd name="connsiteX21" fmla="*/ 867228 w 1567543"/>
              <a:gd name="connsiteY21" fmla="*/ 58057 h 1273628"/>
              <a:gd name="connsiteX22" fmla="*/ 762000 w 1567543"/>
              <a:gd name="connsiteY22" fmla="*/ 108857 h 1273628"/>
              <a:gd name="connsiteX23" fmla="*/ 722086 w 1567543"/>
              <a:gd name="connsiteY23" fmla="*/ 123371 h 1273628"/>
              <a:gd name="connsiteX24" fmla="*/ 667657 w 1567543"/>
              <a:gd name="connsiteY24" fmla="*/ 148771 h 1273628"/>
              <a:gd name="connsiteX25" fmla="*/ 667657 w 1567543"/>
              <a:gd name="connsiteY25" fmla="*/ 94343 h 1273628"/>
              <a:gd name="connsiteX26" fmla="*/ 620486 w 1567543"/>
              <a:gd name="connsiteY26" fmla="*/ 54428 h 1273628"/>
              <a:gd name="connsiteX27" fmla="*/ 605971 w 1567543"/>
              <a:gd name="connsiteY27" fmla="*/ 76200 h 1273628"/>
              <a:gd name="connsiteX28" fmla="*/ 620486 w 1567543"/>
              <a:gd name="connsiteY28" fmla="*/ 108857 h 1273628"/>
              <a:gd name="connsiteX29" fmla="*/ 598714 w 1567543"/>
              <a:gd name="connsiteY29" fmla="*/ 119743 h 1273628"/>
              <a:gd name="connsiteX30" fmla="*/ 580571 w 1567543"/>
              <a:gd name="connsiteY30" fmla="*/ 97971 h 1273628"/>
              <a:gd name="connsiteX31" fmla="*/ 566057 w 1567543"/>
              <a:gd name="connsiteY31" fmla="*/ 127000 h 1273628"/>
              <a:gd name="connsiteX32" fmla="*/ 584200 w 1567543"/>
              <a:gd name="connsiteY32" fmla="*/ 174171 h 1273628"/>
              <a:gd name="connsiteX33" fmla="*/ 555171 w 1567543"/>
              <a:gd name="connsiteY33" fmla="*/ 177800 h 1273628"/>
              <a:gd name="connsiteX34" fmla="*/ 573314 w 1567543"/>
              <a:gd name="connsiteY34" fmla="*/ 228600 h 1273628"/>
              <a:gd name="connsiteX35" fmla="*/ 482600 w 1567543"/>
              <a:gd name="connsiteY35" fmla="*/ 330200 h 1273628"/>
              <a:gd name="connsiteX36" fmla="*/ 518886 w 1567543"/>
              <a:gd name="connsiteY36" fmla="*/ 399143 h 1273628"/>
              <a:gd name="connsiteX37" fmla="*/ 475343 w 1567543"/>
              <a:gd name="connsiteY37" fmla="*/ 457200 h 1273628"/>
              <a:gd name="connsiteX38" fmla="*/ 508000 w 1567543"/>
              <a:gd name="connsiteY38" fmla="*/ 475343 h 1273628"/>
              <a:gd name="connsiteX39" fmla="*/ 511628 w 1567543"/>
              <a:gd name="connsiteY39" fmla="*/ 504371 h 1273628"/>
              <a:gd name="connsiteX40" fmla="*/ 478971 w 1567543"/>
              <a:gd name="connsiteY40" fmla="*/ 529771 h 1273628"/>
              <a:gd name="connsiteX41" fmla="*/ 482600 w 1567543"/>
              <a:gd name="connsiteY41" fmla="*/ 576943 h 1273628"/>
              <a:gd name="connsiteX42" fmla="*/ 478971 w 1567543"/>
              <a:gd name="connsiteY42" fmla="*/ 587828 h 1273628"/>
              <a:gd name="connsiteX43" fmla="*/ 399143 w 1567543"/>
              <a:gd name="connsiteY43" fmla="*/ 638628 h 1273628"/>
              <a:gd name="connsiteX44" fmla="*/ 304800 w 1567543"/>
              <a:gd name="connsiteY44" fmla="*/ 616857 h 1273628"/>
              <a:gd name="connsiteX45" fmla="*/ 232228 w 1567543"/>
              <a:gd name="connsiteY45" fmla="*/ 674914 h 1273628"/>
              <a:gd name="connsiteX46" fmla="*/ 83457 w 1567543"/>
              <a:gd name="connsiteY46" fmla="*/ 711200 h 1273628"/>
              <a:gd name="connsiteX47" fmla="*/ 7257 w 1567543"/>
              <a:gd name="connsiteY47" fmla="*/ 791028 h 1273628"/>
              <a:gd name="connsiteX48" fmla="*/ 0 w 1567543"/>
              <a:gd name="connsiteY48" fmla="*/ 881743 h 1273628"/>
              <a:gd name="connsiteX49" fmla="*/ 116114 w 1567543"/>
              <a:gd name="connsiteY49" fmla="*/ 867228 h 1273628"/>
              <a:gd name="connsiteX50" fmla="*/ 188686 w 1567543"/>
              <a:gd name="connsiteY50" fmla="*/ 932543 h 1273628"/>
              <a:gd name="connsiteX51" fmla="*/ 319314 w 1567543"/>
              <a:gd name="connsiteY51" fmla="*/ 939800 h 1273628"/>
              <a:gd name="connsiteX52" fmla="*/ 453571 w 1567543"/>
              <a:gd name="connsiteY52" fmla="*/ 914400 h 1273628"/>
              <a:gd name="connsiteX53" fmla="*/ 508000 w 1567543"/>
              <a:gd name="connsiteY53" fmla="*/ 961571 h 1273628"/>
              <a:gd name="connsiteX54" fmla="*/ 518886 w 1567543"/>
              <a:gd name="connsiteY54" fmla="*/ 1037771 h 1273628"/>
              <a:gd name="connsiteX55" fmla="*/ 605971 w 1567543"/>
              <a:gd name="connsiteY55" fmla="*/ 1081314 h 1273628"/>
              <a:gd name="connsiteX56" fmla="*/ 613228 w 1567543"/>
              <a:gd name="connsiteY56" fmla="*/ 1273628 h 1273628"/>
              <a:gd name="connsiteX57" fmla="*/ 725714 w 1567543"/>
              <a:gd name="connsiteY57" fmla="*/ 1251857 h 1273628"/>
              <a:gd name="connsiteX58" fmla="*/ 725714 w 1567543"/>
              <a:gd name="connsiteY58" fmla="*/ 1251857 h 1273628"/>
              <a:gd name="connsiteX59" fmla="*/ 722086 w 1567543"/>
              <a:gd name="connsiteY59" fmla="*/ 1208314 h 1273628"/>
              <a:gd name="connsiteX60" fmla="*/ 885371 w 1567543"/>
              <a:gd name="connsiteY60" fmla="*/ 1197428 h 1273628"/>
              <a:gd name="connsiteX61" fmla="*/ 925286 w 1567543"/>
              <a:gd name="connsiteY61" fmla="*/ 1208314 h 1273628"/>
              <a:gd name="connsiteX62" fmla="*/ 1161143 w 1567543"/>
              <a:gd name="connsiteY62" fmla="*/ 1143000 h 1273628"/>
              <a:gd name="connsiteX63" fmla="*/ 1204686 w 1567543"/>
              <a:gd name="connsiteY63" fmla="*/ 1164771 h 1273628"/>
              <a:gd name="connsiteX64" fmla="*/ 1240971 w 1567543"/>
              <a:gd name="connsiteY64" fmla="*/ 1135743 h 1273628"/>
              <a:gd name="connsiteX65" fmla="*/ 1226457 w 1567543"/>
              <a:gd name="connsiteY65" fmla="*/ 1066800 h 1273628"/>
              <a:gd name="connsiteX66" fmla="*/ 1262743 w 1567543"/>
              <a:gd name="connsiteY66" fmla="*/ 1052286 h 1273628"/>
              <a:gd name="connsiteX67" fmla="*/ 1248228 w 1567543"/>
              <a:gd name="connsiteY67" fmla="*/ 1019628 h 1273628"/>
              <a:gd name="connsiteX68" fmla="*/ 1295400 w 1567543"/>
              <a:gd name="connsiteY68" fmla="*/ 990600 h 1273628"/>
              <a:gd name="connsiteX69" fmla="*/ 1302657 w 1567543"/>
              <a:gd name="connsiteY69" fmla="*/ 896257 h 1273628"/>
              <a:gd name="connsiteX70" fmla="*/ 1367971 w 1567543"/>
              <a:gd name="connsiteY70" fmla="*/ 892628 h 1273628"/>
              <a:gd name="connsiteX71" fmla="*/ 1397000 w 1567543"/>
              <a:gd name="connsiteY71" fmla="*/ 816428 h 1273628"/>
              <a:gd name="connsiteX72" fmla="*/ 1426028 w 1567543"/>
              <a:gd name="connsiteY72" fmla="*/ 805543 h 1273628"/>
              <a:gd name="connsiteX73" fmla="*/ 1433286 w 1567543"/>
              <a:gd name="connsiteY73" fmla="*/ 743857 h 1273628"/>
              <a:gd name="connsiteX74" fmla="*/ 1367971 w 1567543"/>
              <a:gd name="connsiteY74" fmla="*/ 674914 h 1273628"/>
              <a:gd name="connsiteX75" fmla="*/ 1415143 w 1567543"/>
              <a:gd name="connsiteY75" fmla="*/ 653143 h 1273628"/>
              <a:gd name="connsiteX76" fmla="*/ 1407886 w 1567543"/>
              <a:gd name="connsiteY76" fmla="*/ 598714 h 1273628"/>
              <a:gd name="connsiteX77" fmla="*/ 1473200 w 1567543"/>
              <a:gd name="connsiteY77" fmla="*/ 598714 h 1273628"/>
              <a:gd name="connsiteX78" fmla="*/ 1469571 w 1567543"/>
              <a:gd name="connsiteY78" fmla="*/ 537028 h 1273628"/>
              <a:gd name="connsiteX79" fmla="*/ 1542143 w 1567543"/>
              <a:gd name="connsiteY79" fmla="*/ 551543 h 1273628"/>
              <a:gd name="connsiteX0" fmla="*/ 1542143 w 1567543"/>
              <a:gd name="connsiteY0" fmla="*/ 551543 h 1273628"/>
              <a:gd name="connsiteX1" fmla="*/ 1527628 w 1567543"/>
              <a:gd name="connsiteY1" fmla="*/ 497114 h 1273628"/>
              <a:gd name="connsiteX2" fmla="*/ 1527628 w 1567543"/>
              <a:gd name="connsiteY2" fmla="*/ 497114 h 1273628"/>
              <a:gd name="connsiteX3" fmla="*/ 1498600 w 1567543"/>
              <a:gd name="connsiteY3" fmla="*/ 497114 h 1273628"/>
              <a:gd name="connsiteX4" fmla="*/ 1521460 w 1567543"/>
              <a:gd name="connsiteY4" fmla="*/ 424361 h 1273628"/>
              <a:gd name="connsiteX5" fmla="*/ 1527628 w 1567543"/>
              <a:gd name="connsiteY5" fmla="*/ 373743 h 1273628"/>
              <a:gd name="connsiteX6" fmla="*/ 1549400 w 1567543"/>
              <a:gd name="connsiteY6" fmla="*/ 330200 h 1273628"/>
              <a:gd name="connsiteX7" fmla="*/ 1567543 w 1567543"/>
              <a:gd name="connsiteY7" fmla="*/ 275771 h 1273628"/>
              <a:gd name="connsiteX8" fmla="*/ 1513114 w 1567543"/>
              <a:gd name="connsiteY8" fmla="*/ 206828 h 1273628"/>
              <a:gd name="connsiteX9" fmla="*/ 1418771 w 1567543"/>
              <a:gd name="connsiteY9" fmla="*/ 195943 h 1273628"/>
              <a:gd name="connsiteX10" fmla="*/ 1386114 w 1567543"/>
              <a:gd name="connsiteY10" fmla="*/ 217714 h 1273628"/>
              <a:gd name="connsiteX11" fmla="*/ 1357086 w 1567543"/>
              <a:gd name="connsiteY11" fmla="*/ 181428 h 1273628"/>
              <a:gd name="connsiteX12" fmla="*/ 1270000 w 1567543"/>
              <a:gd name="connsiteY12" fmla="*/ 116114 h 1273628"/>
              <a:gd name="connsiteX13" fmla="*/ 1219200 w 1567543"/>
              <a:gd name="connsiteY13" fmla="*/ 134257 h 1273628"/>
              <a:gd name="connsiteX14" fmla="*/ 1182914 w 1567543"/>
              <a:gd name="connsiteY14" fmla="*/ 87086 h 1273628"/>
              <a:gd name="connsiteX15" fmla="*/ 1146628 w 1567543"/>
              <a:gd name="connsiteY15" fmla="*/ 72571 h 1273628"/>
              <a:gd name="connsiteX16" fmla="*/ 1124857 w 1567543"/>
              <a:gd name="connsiteY16" fmla="*/ 29028 h 1273628"/>
              <a:gd name="connsiteX17" fmla="*/ 1070428 w 1567543"/>
              <a:gd name="connsiteY17" fmla="*/ 29028 h 1273628"/>
              <a:gd name="connsiteX18" fmla="*/ 1045028 w 1567543"/>
              <a:gd name="connsiteY18" fmla="*/ 58057 h 1273628"/>
              <a:gd name="connsiteX19" fmla="*/ 990600 w 1567543"/>
              <a:gd name="connsiteY19" fmla="*/ 0 h 1273628"/>
              <a:gd name="connsiteX20" fmla="*/ 870857 w 1567543"/>
              <a:gd name="connsiteY20" fmla="*/ 25400 h 1273628"/>
              <a:gd name="connsiteX21" fmla="*/ 867228 w 1567543"/>
              <a:gd name="connsiteY21" fmla="*/ 58057 h 1273628"/>
              <a:gd name="connsiteX22" fmla="*/ 762000 w 1567543"/>
              <a:gd name="connsiteY22" fmla="*/ 108857 h 1273628"/>
              <a:gd name="connsiteX23" fmla="*/ 722086 w 1567543"/>
              <a:gd name="connsiteY23" fmla="*/ 123371 h 1273628"/>
              <a:gd name="connsiteX24" fmla="*/ 667657 w 1567543"/>
              <a:gd name="connsiteY24" fmla="*/ 148771 h 1273628"/>
              <a:gd name="connsiteX25" fmla="*/ 667657 w 1567543"/>
              <a:gd name="connsiteY25" fmla="*/ 94343 h 1273628"/>
              <a:gd name="connsiteX26" fmla="*/ 620486 w 1567543"/>
              <a:gd name="connsiteY26" fmla="*/ 54428 h 1273628"/>
              <a:gd name="connsiteX27" fmla="*/ 605971 w 1567543"/>
              <a:gd name="connsiteY27" fmla="*/ 76200 h 1273628"/>
              <a:gd name="connsiteX28" fmla="*/ 620486 w 1567543"/>
              <a:gd name="connsiteY28" fmla="*/ 108857 h 1273628"/>
              <a:gd name="connsiteX29" fmla="*/ 598714 w 1567543"/>
              <a:gd name="connsiteY29" fmla="*/ 119743 h 1273628"/>
              <a:gd name="connsiteX30" fmla="*/ 580571 w 1567543"/>
              <a:gd name="connsiteY30" fmla="*/ 97971 h 1273628"/>
              <a:gd name="connsiteX31" fmla="*/ 566057 w 1567543"/>
              <a:gd name="connsiteY31" fmla="*/ 127000 h 1273628"/>
              <a:gd name="connsiteX32" fmla="*/ 584200 w 1567543"/>
              <a:gd name="connsiteY32" fmla="*/ 174171 h 1273628"/>
              <a:gd name="connsiteX33" fmla="*/ 555171 w 1567543"/>
              <a:gd name="connsiteY33" fmla="*/ 177800 h 1273628"/>
              <a:gd name="connsiteX34" fmla="*/ 573314 w 1567543"/>
              <a:gd name="connsiteY34" fmla="*/ 228600 h 1273628"/>
              <a:gd name="connsiteX35" fmla="*/ 482600 w 1567543"/>
              <a:gd name="connsiteY35" fmla="*/ 330200 h 1273628"/>
              <a:gd name="connsiteX36" fmla="*/ 518886 w 1567543"/>
              <a:gd name="connsiteY36" fmla="*/ 399143 h 1273628"/>
              <a:gd name="connsiteX37" fmla="*/ 475343 w 1567543"/>
              <a:gd name="connsiteY37" fmla="*/ 457200 h 1273628"/>
              <a:gd name="connsiteX38" fmla="*/ 508000 w 1567543"/>
              <a:gd name="connsiteY38" fmla="*/ 475343 h 1273628"/>
              <a:gd name="connsiteX39" fmla="*/ 511628 w 1567543"/>
              <a:gd name="connsiteY39" fmla="*/ 504371 h 1273628"/>
              <a:gd name="connsiteX40" fmla="*/ 478971 w 1567543"/>
              <a:gd name="connsiteY40" fmla="*/ 529771 h 1273628"/>
              <a:gd name="connsiteX41" fmla="*/ 482600 w 1567543"/>
              <a:gd name="connsiteY41" fmla="*/ 576943 h 1273628"/>
              <a:gd name="connsiteX42" fmla="*/ 478971 w 1567543"/>
              <a:gd name="connsiteY42" fmla="*/ 587828 h 1273628"/>
              <a:gd name="connsiteX43" fmla="*/ 399143 w 1567543"/>
              <a:gd name="connsiteY43" fmla="*/ 638628 h 1273628"/>
              <a:gd name="connsiteX44" fmla="*/ 304800 w 1567543"/>
              <a:gd name="connsiteY44" fmla="*/ 616857 h 1273628"/>
              <a:gd name="connsiteX45" fmla="*/ 232228 w 1567543"/>
              <a:gd name="connsiteY45" fmla="*/ 674914 h 1273628"/>
              <a:gd name="connsiteX46" fmla="*/ 83457 w 1567543"/>
              <a:gd name="connsiteY46" fmla="*/ 711200 h 1273628"/>
              <a:gd name="connsiteX47" fmla="*/ 7257 w 1567543"/>
              <a:gd name="connsiteY47" fmla="*/ 791028 h 1273628"/>
              <a:gd name="connsiteX48" fmla="*/ 0 w 1567543"/>
              <a:gd name="connsiteY48" fmla="*/ 881743 h 1273628"/>
              <a:gd name="connsiteX49" fmla="*/ 116114 w 1567543"/>
              <a:gd name="connsiteY49" fmla="*/ 867228 h 1273628"/>
              <a:gd name="connsiteX50" fmla="*/ 188686 w 1567543"/>
              <a:gd name="connsiteY50" fmla="*/ 932543 h 1273628"/>
              <a:gd name="connsiteX51" fmla="*/ 319314 w 1567543"/>
              <a:gd name="connsiteY51" fmla="*/ 939800 h 1273628"/>
              <a:gd name="connsiteX52" fmla="*/ 453571 w 1567543"/>
              <a:gd name="connsiteY52" fmla="*/ 914400 h 1273628"/>
              <a:gd name="connsiteX53" fmla="*/ 508000 w 1567543"/>
              <a:gd name="connsiteY53" fmla="*/ 961571 h 1273628"/>
              <a:gd name="connsiteX54" fmla="*/ 518886 w 1567543"/>
              <a:gd name="connsiteY54" fmla="*/ 1037771 h 1273628"/>
              <a:gd name="connsiteX55" fmla="*/ 605971 w 1567543"/>
              <a:gd name="connsiteY55" fmla="*/ 1081314 h 1273628"/>
              <a:gd name="connsiteX56" fmla="*/ 613228 w 1567543"/>
              <a:gd name="connsiteY56" fmla="*/ 1273628 h 1273628"/>
              <a:gd name="connsiteX57" fmla="*/ 725714 w 1567543"/>
              <a:gd name="connsiteY57" fmla="*/ 1251857 h 1273628"/>
              <a:gd name="connsiteX58" fmla="*/ 725714 w 1567543"/>
              <a:gd name="connsiteY58" fmla="*/ 1251857 h 1273628"/>
              <a:gd name="connsiteX59" fmla="*/ 722086 w 1567543"/>
              <a:gd name="connsiteY59" fmla="*/ 1208314 h 1273628"/>
              <a:gd name="connsiteX60" fmla="*/ 885371 w 1567543"/>
              <a:gd name="connsiteY60" fmla="*/ 1197428 h 1273628"/>
              <a:gd name="connsiteX61" fmla="*/ 925286 w 1567543"/>
              <a:gd name="connsiteY61" fmla="*/ 1208314 h 1273628"/>
              <a:gd name="connsiteX62" fmla="*/ 1161143 w 1567543"/>
              <a:gd name="connsiteY62" fmla="*/ 1143000 h 1273628"/>
              <a:gd name="connsiteX63" fmla="*/ 1204686 w 1567543"/>
              <a:gd name="connsiteY63" fmla="*/ 1164771 h 1273628"/>
              <a:gd name="connsiteX64" fmla="*/ 1240971 w 1567543"/>
              <a:gd name="connsiteY64" fmla="*/ 1135743 h 1273628"/>
              <a:gd name="connsiteX65" fmla="*/ 1226457 w 1567543"/>
              <a:gd name="connsiteY65" fmla="*/ 1066800 h 1273628"/>
              <a:gd name="connsiteX66" fmla="*/ 1262743 w 1567543"/>
              <a:gd name="connsiteY66" fmla="*/ 1052286 h 1273628"/>
              <a:gd name="connsiteX67" fmla="*/ 1248228 w 1567543"/>
              <a:gd name="connsiteY67" fmla="*/ 1019628 h 1273628"/>
              <a:gd name="connsiteX68" fmla="*/ 1295400 w 1567543"/>
              <a:gd name="connsiteY68" fmla="*/ 990600 h 1273628"/>
              <a:gd name="connsiteX69" fmla="*/ 1302657 w 1567543"/>
              <a:gd name="connsiteY69" fmla="*/ 896257 h 1273628"/>
              <a:gd name="connsiteX70" fmla="*/ 1367971 w 1567543"/>
              <a:gd name="connsiteY70" fmla="*/ 892628 h 1273628"/>
              <a:gd name="connsiteX71" fmla="*/ 1397000 w 1567543"/>
              <a:gd name="connsiteY71" fmla="*/ 816428 h 1273628"/>
              <a:gd name="connsiteX72" fmla="*/ 1426028 w 1567543"/>
              <a:gd name="connsiteY72" fmla="*/ 805543 h 1273628"/>
              <a:gd name="connsiteX73" fmla="*/ 1433286 w 1567543"/>
              <a:gd name="connsiteY73" fmla="*/ 743857 h 1273628"/>
              <a:gd name="connsiteX74" fmla="*/ 1367971 w 1567543"/>
              <a:gd name="connsiteY74" fmla="*/ 674914 h 1273628"/>
              <a:gd name="connsiteX75" fmla="*/ 1415143 w 1567543"/>
              <a:gd name="connsiteY75" fmla="*/ 653143 h 1273628"/>
              <a:gd name="connsiteX76" fmla="*/ 1407886 w 1567543"/>
              <a:gd name="connsiteY76" fmla="*/ 598714 h 1273628"/>
              <a:gd name="connsiteX77" fmla="*/ 1473200 w 1567543"/>
              <a:gd name="connsiteY77" fmla="*/ 598714 h 1273628"/>
              <a:gd name="connsiteX78" fmla="*/ 1469571 w 1567543"/>
              <a:gd name="connsiteY78" fmla="*/ 537028 h 1273628"/>
              <a:gd name="connsiteX79" fmla="*/ 1542143 w 1567543"/>
              <a:gd name="connsiteY79" fmla="*/ 551543 h 1273628"/>
              <a:gd name="connsiteX0" fmla="*/ 1542143 w 1567543"/>
              <a:gd name="connsiteY0" fmla="*/ 551543 h 1273628"/>
              <a:gd name="connsiteX1" fmla="*/ 1527628 w 1567543"/>
              <a:gd name="connsiteY1" fmla="*/ 497114 h 1273628"/>
              <a:gd name="connsiteX2" fmla="*/ 1527628 w 1567543"/>
              <a:gd name="connsiteY2" fmla="*/ 497114 h 1273628"/>
              <a:gd name="connsiteX3" fmla="*/ 1498600 w 1567543"/>
              <a:gd name="connsiteY3" fmla="*/ 497114 h 1273628"/>
              <a:gd name="connsiteX4" fmla="*/ 1521460 w 1567543"/>
              <a:gd name="connsiteY4" fmla="*/ 424361 h 1273628"/>
              <a:gd name="connsiteX5" fmla="*/ 1539058 w 1567543"/>
              <a:gd name="connsiteY5" fmla="*/ 377553 h 1273628"/>
              <a:gd name="connsiteX6" fmla="*/ 1549400 w 1567543"/>
              <a:gd name="connsiteY6" fmla="*/ 330200 h 1273628"/>
              <a:gd name="connsiteX7" fmla="*/ 1567543 w 1567543"/>
              <a:gd name="connsiteY7" fmla="*/ 275771 h 1273628"/>
              <a:gd name="connsiteX8" fmla="*/ 1513114 w 1567543"/>
              <a:gd name="connsiteY8" fmla="*/ 206828 h 1273628"/>
              <a:gd name="connsiteX9" fmla="*/ 1418771 w 1567543"/>
              <a:gd name="connsiteY9" fmla="*/ 195943 h 1273628"/>
              <a:gd name="connsiteX10" fmla="*/ 1386114 w 1567543"/>
              <a:gd name="connsiteY10" fmla="*/ 217714 h 1273628"/>
              <a:gd name="connsiteX11" fmla="*/ 1357086 w 1567543"/>
              <a:gd name="connsiteY11" fmla="*/ 181428 h 1273628"/>
              <a:gd name="connsiteX12" fmla="*/ 1270000 w 1567543"/>
              <a:gd name="connsiteY12" fmla="*/ 116114 h 1273628"/>
              <a:gd name="connsiteX13" fmla="*/ 1219200 w 1567543"/>
              <a:gd name="connsiteY13" fmla="*/ 134257 h 1273628"/>
              <a:gd name="connsiteX14" fmla="*/ 1182914 w 1567543"/>
              <a:gd name="connsiteY14" fmla="*/ 87086 h 1273628"/>
              <a:gd name="connsiteX15" fmla="*/ 1146628 w 1567543"/>
              <a:gd name="connsiteY15" fmla="*/ 72571 h 1273628"/>
              <a:gd name="connsiteX16" fmla="*/ 1124857 w 1567543"/>
              <a:gd name="connsiteY16" fmla="*/ 29028 h 1273628"/>
              <a:gd name="connsiteX17" fmla="*/ 1070428 w 1567543"/>
              <a:gd name="connsiteY17" fmla="*/ 29028 h 1273628"/>
              <a:gd name="connsiteX18" fmla="*/ 1045028 w 1567543"/>
              <a:gd name="connsiteY18" fmla="*/ 58057 h 1273628"/>
              <a:gd name="connsiteX19" fmla="*/ 990600 w 1567543"/>
              <a:gd name="connsiteY19" fmla="*/ 0 h 1273628"/>
              <a:gd name="connsiteX20" fmla="*/ 870857 w 1567543"/>
              <a:gd name="connsiteY20" fmla="*/ 25400 h 1273628"/>
              <a:gd name="connsiteX21" fmla="*/ 867228 w 1567543"/>
              <a:gd name="connsiteY21" fmla="*/ 58057 h 1273628"/>
              <a:gd name="connsiteX22" fmla="*/ 762000 w 1567543"/>
              <a:gd name="connsiteY22" fmla="*/ 108857 h 1273628"/>
              <a:gd name="connsiteX23" fmla="*/ 722086 w 1567543"/>
              <a:gd name="connsiteY23" fmla="*/ 123371 h 1273628"/>
              <a:gd name="connsiteX24" fmla="*/ 667657 w 1567543"/>
              <a:gd name="connsiteY24" fmla="*/ 148771 h 1273628"/>
              <a:gd name="connsiteX25" fmla="*/ 667657 w 1567543"/>
              <a:gd name="connsiteY25" fmla="*/ 94343 h 1273628"/>
              <a:gd name="connsiteX26" fmla="*/ 620486 w 1567543"/>
              <a:gd name="connsiteY26" fmla="*/ 54428 h 1273628"/>
              <a:gd name="connsiteX27" fmla="*/ 605971 w 1567543"/>
              <a:gd name="connsiteY27" fmla="*/ 76200 h 1273628"/>
              <a:gd name="connsiteX28" fmla="*/ 620486 w 1567543"/>
              <a:gd name="connsiteY28" fmla="*/ 108857 h 1273628"/>
              <a:gd name="connsiteX29" fmla="*/ 598714 w 1567543"/>
              <a:gd name="connsiteY29" fmla="*/ 119743 h 1273628"/>
              <a:gd name="connsiteX30" fmla="*/ 580571 w 1567543"/>
              <a:gd name="connsiteY30" fmla="*/ 97971 h 1273628"/>
              <a:gd name="connsiteX31" fmla="*/ 566057 w 1567543"/>
              <a:gd name="connsiteY31" fmla="*/ 127000 h 1273628"/>
              <a:gd name="connsiteX32" fmla="*/ 584200 w 1567543"/>
              <a:gd name="connsiteY32" fmla="*/ 174171 h 1273628"/>
              <a:gd name="connsiteX33" fmla="*/ 555171 w 1567543"/>
              <a:gd name="connsiteY33" fmla="*/ 177800 h 1273628"/>
              <a:gd name="connsiteX34" fmla="*/ 573314 w 1567543"/>
              <a:gd name="connsiteY34" fmla="*/ 228600 h 1273628"/>
              <a:gd name="connsiteX35" fmla="*/ 482600 w 1567543"/>
              <a:gd name="connsiteY35" fmla="*/ 330200 h 1273628"/>
              <a:gd name="connsiteX36" fmla="*/ 518886 w 1567543"/>
              <a:gd name="connsiteY36" fmla="*/ 399143 h 1273628"/>
              <a:gd name="connsiteX37" fmla="*/ 475343 w 1567543"/>
              <a:gd name="connsiteY37" fmla="*/ 457200 h 1273628"/>
              <a:gd name="connsiteX38" fmla="*/ 508000 w 1567543"/>
              <a:gd name="connsiteY38" fmla="*/ 475343 h 1273628"/>
              <a:gd name="connsiteX39" fmla="*/ 511628 w 1567543"/>
              <a:gd name="connsiteY39" fmla="*/ 504371 h 1273628"/>
              <a:gd name="connsiteX40" fmla="*/ 478971 w 1567543"/>
              <a:gd name="connsiteY40" fmla="*/ 529771 h 1273628"/>
              <a:gd name="connsiteX41" fmla="*/ 482600 w 1567543"/>
              <a:gd name="connsiteY41" fmla="*/ 576943 h 1273628"/>
              <a:gd name="connsiteX42" fmla="*/ 478971 w 1567543"/>
              <a:gd name="connsiteY42" fmla="*/ 587828 h 1273628"/>
              <a:gd name="connsiteX43" fmla="*/ 399143 w 1567543"/>
              <a:gd name="connsiteY43" fmla="*/ 638628 h 1273628"/>
              <a:gd name="connsiteX44" fmla="*/ 304800 w 1567543"/>
              <a:gd name="connsiteY44" fmla="*/ 616857 h 1273628"/>
              <a:gd name="connsiteX45" fmla="*/ 232228 w 1567543"/>
              <a:gd name="connsiteY45" fmla="*/ 674914 h 1273628"/>
              <a:gd name="connsiteX46" fmla="*/ 83457 w 1567543"/>
              <a:gd name="connsiteY46" fmla="*/ 711200 h 1273628"/>
              <a:gd name="connsiteX47" fmla="*/ 7257 w 1567543"/>
              <a:gd name="connsiteY47" fmla="*/ 791028 h 1273628"/>
              <a:gd name="connsiteX48" fmla="*/ 0 w 1567543"/>
              <a:gd name="connsiteY48" fmla="*/ 881743 h 1273628"/>
              <a:gd name="connsiteX49" fmla="*/ 116114 w 1567543"/>
              <a:gd name="connsiteY49" fmla="*/ 867228 h 1273628"/>
              <a:gd name="connsiteX50" fmla="*/ 188686 w 1567543"/>
              <a:gd name="connsiteY50" fmla="*/ 932543 h 1273628"/>
              <a:gd name="connsiteX51" fmla="*/ 319314 w 1567543"/>
              <a:gd name="connsiteY51" fmla="*/ 939800 h 1273628"/>
              <a:gd name="connsiteX52" fmla="*/ 453571 w 1567543"/>
              <a:gd name="connsiteY52" fmla="*/ 914400 h 1273628"/>
              <a:gd name="connsiteX53" fmla="*/ 508000 w 1567543"/>
              <a:gd name="connsiteY53" fmla="*/ 961571 h 1273628"/>
              <a:gd name="connsiteX54" fmla="*/ 518886 w 1567543"/>
              <a:gd name="connsiteY54" fmla="*/ 1037771 h 1273628"/>
              <a:gd name="connsiteX55" fmla="*/ 605971 w 1567543"/>
              <a:gd name="connsiteY55" fmla="*/ 1081314 h 1273628"/>
              <a:gd name="connsiteX56" fmla="*/ 613228 w 1567543"/>
              <a:gd name="connsiteY56" fmla="*/ 1273628 h 1273628"/>
              <a:gd name="connsiteX57" fmla="*/ 725714 w 1567543"/>
              <a:gd name="connsiteY57" fmla="*/ 1251857 h 1273628"/>
              <a:gd name="connsiteX58" fmla="*/ 725714 w 1567543"/>
              <a:gd name="connsiteY58" fmla="*/ 1251857 h 1273628"/>
              <a:gd name="connsiteX59" fmla="*/ 722086 w 1567543"/>
              <a:gd name="connsiteY59" fmla="*/ 1208314 h 1273628"/>
              <a:gd name="connsiteX60" fmla="*/ 885371 w 1567543"/>
              <a:gd name="connsiteY60" fmla="*/ 1197428 h 1273628"/>
              <a:gd name="connsiteX61" fmla="*/ 925286 w 1567543"/>
              <a:gd name="connsiteY61" fmla="*/ 1208314 h 1273628"/>
              <a:gd name="connsiteX62" fmla="*/ 1161143 w 1567543"/>
              <a:gd name="connsiteY62" fmla="*/ 1143000 h 1273628"/>
              <a:gd name="connsiteX63" fmla="*/ 1204686 w 1567543"/>
              <a:gd name="connsiteY63" fmla="*/ 1164771 h 1273628"/>
              <a:gd name="connsiteX64" fmla="*/ 1240971 w 1567543"/>
              <a:gd name="connsiteY64" fmla="*/ 1135743 h 1273628"/>
              <a:gd name="connsiteX65" fmla="*/ 1226457 w 1567543"/>
              <a:gd name="connsiteY65" fmla="*/ 1066800 h 1273628"/>
              <a:gd name="connsiteX66" fmla="*/ 1262743 w 1567543"/>
              <a:gd name="connsiteY66" fmla="*/ 1052286 h 1273628"/>
              <a:gd name="connsiteX67" fmla="*/ 1248228 w 1567543"/>
              <a:gd name="connsiteY67" fmla="*/ 1019628 h 1273628"/>
              <a:gd name="connsiteX68" fmla="*/ 1295400 w 1567543"/>
              <a:gd name="connsiteY68" fmla="*/ 990600 h 1273628"/>
              <a:gd name="connsiteX69" fmla="*/ 1302657 w 1567543"/>
              <a:gd name="connsiteY69" fmla="*/ 896257 h 1273628"/>
              <a:gd name="connsiteX70" fmla="*/ 1367971 w 1567543"/>
              <a:gd name="connsiteY70" fmla="*/ 892628 h 1273628"/>
              <a:gd name="connsiteX71" fmla="*/ 1397000 w 1567543"/>
              <a:gd name="connsiteY71" fmla="*/ 816428 h 1273628"/>
              <a:gd name="connsiteX72" fmla="*/ 1426028 w 1567543"/>
              <a:gd name="connsiteY72" fmla="*/ 805543 h 1273628"/>
              <a:gd name="connsiteX73" fmla="*/ 1433286 w 1567543"/>
              <a:gd name="connsiteY73" fmla="*/ 743857 h 1273628"/>
              <a:gd name="connsiteX74" fmla="*/ 1367971 w 1567543"/>
              <a:gd name="connsiteY74" fmla="*/ 674914 h 1273628"/>
              <a:gd name="connsiteX75" fmla="*/ 1415143 w 1567543"/>
              <a:gd name="connsiteY75" fmla="*/ 653143 h 1273628"/>
              <a:gd name="connsiteX76" fmla="*/ 1407886 w 1567543"/>
              <a:gd name="connsiteY76" fmla="*/ 598714 h 1273628"/>
              <a:gd name="connsiteX77" fmla="*/ 1473200 w 1567543"/>
              <a:gd name="connsiteY77" fmla="*/ 598714 h 1273628"/>
              <a:gd name="connsiteX78" fmla="*/ 1469571 w 1567543"/>
              <a:gd name="connsiteY78" fmla="*/ 537028 h 1273628"/>
              <a:gd name="connsiteX79" fmla="*/ 1542143 w 1567543"/>
              <a:gd name="connsiteY79" fmla="*/ 551543 h 1273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1567543" h="1273628">
                <a:moveTo>
                  <a:pt x="1542143" y="551543"/>
                </a:moveTo>
                <a:lnTo>
                  <a:pt x="1527628" y="497114"/>
                </a:lnTo>
                <a:lnTo>
                  <a:pt x="1527628" y="497114"/>
                </a:lnTo>
                <a:lnTo>
                  <a:pt x="1498600" y="497114"/>
                </a:lnTo>
                <a:lnTo>
                  <a:pt x="1521460" y="424361"/>
                </a:lnTo>
                <a:lnTo>
                  <a:pt x="1539058" y="377553"/>
                </a:lnTo>
                <a:lnTo>
                  <a:pt x="1549400" y="330200"/>
                </a:lnTo>
                <a:lnTo>
                  <a:pt x="1567543" y="275771"/>
                </a:lnTo>
                <a:lnTo>
                  <a:pt x="1513114" y="206828"/>
                </a:lnTo>
                <a:lnTo>
                  <a:pt x="1418771" y="195943"/>
                </a:lnTo>
                <a:lnTo>
                  <a:pt x="1386114" y="217714"/>
                </a:lnTo>
                <a:lnTo>
                  <a:pt x="1357086" y="181428"/>
                </a:lnTo>
                <a:lnTo>
                  <a:pt x="1270000" y="116114"/>
                </a:lnTo>
                <a:lnTo>
                  <a:pt x="1219200" y="134257"/>
                </a:lnTo>
                <a:lnTo>
                  <a:pt x="1182914" y="87086"/>
                </a:lnTo>
                <a:lnTo>
                  <a:pt x="1146628" y="72571"/>
                </a:lnTo>
                <a:lnTo>
                  <a:pt x="1124857" y="29028"/>
                </a:lnTo>
                <a:lnTo>
                  <a:pt x="1070428" y="29028"/>
                </a:lnTo>
                <a:lnTo>
                  <a:pt x="1045028" y="58057"/>
                </a:lnTo>
                <a:lnTo>
                  <a:pt x="990600" y="0"/>
                </a:lnTo>
                <a:lnTo>
                  <a:pt x="870857" y="25400"/>
                </a:lnTo>
                <a:lnTo>
                  <a:pt x="867228" y="58057"/>
                </a:lnTo>
                <a:lnTo>
                  <a:pt x="762000" y="108857"/>
                </a:lnTo>
                <a:lnTo>
                  <a:pt x="722086" y="123371"/>
                </a:lnTo>
                <a:lnTo>
                  <a:pt x="667657" y="148771"/>
                </a:lnTo>
                <a:lnTo>
                  <a:pt x="667657" y="94343"/>
                </a:lnTo>
                <a:lnTo>
                  <a:pt x="620486" y="54428"/>
                </a:lnTo>
                <a:lnTo>
                  <a:pt x="605971" y="76200"/>
                </a:lnTo>
                <a:lnTo>
                  <a:pt x="620486" y="108857"/>
                </a:lnTo>
                <a:lnTo>
                  <a:pt x="598714" y="119743"/>
                </a:lnTo>
                <a:lnTo>
                  <a:pt x="580571" y="97971"/>
                </a:lnTo>
                <a:lnTo>
                  <a:pt x="566057" y="127000"/>
                </a:lnTo>
                <a:lnTo>
                  <a:pt x="584200" y="174171"/>
                </a:lnTo>
                <a:lnTo>
                  <a:pt x="555171" y="177800"/>
                </a:lnTo>
                <a:lnTo>
                  <a:pt x="573314" y="228600"/>
                </a:lnTo>
                <a:lnTo>
                  <a:pt x="482600" y="330200"/>
                </a:lnTo>
                <a:lnTo>
                  <a:pt x="518886" y="399143"/>
                </a:lnTo>
                <a:lnTo>
                  <a:pt x="475343" y="457200"/>
                </a:lnTo>
                <a:lnTo>
                  <a:pt x="508000" y="475343"/>
                </a:lnTo>
                <a:lnTo>
                  <a:pt x="511628" y="504371"/>
                </a:lnTo>
                <a:lnTo>
                  <a:pt x="478971" y="529771"/>
                </a:lnTo>
                <a:lnTo>
                  <a:pt x="482600" y="576943"/>
                </a:lnTo>
                <a:lnTo>
                  <a:pt x="478971" y="587828"/>
                </a:lnTo>
                <a:lnTo>
                  <a:pt x="399143" y="638628"/>
                </a:lnTo>
                <a:lnTo>
                  <a:pt x="304800" y="616857"/>
                </a:lnTo>
                <a:lnTo>
                  <a:pt x="232228" y="674914"/>
                </a:lnTo>
                <a:lnTo>
                  <a:pt x="83457" y="711200"/>
                </a:lnTo>
                <a:lnTo>
                  <a:pt x="7257" y="791028"/>
                </a:lnTo>
                <a:lnTo>
                  <a:pt x="0" y="881743"/>
                </a:lnTo>
                <a:lnTo>
                  <a:pt x="116114" y="867228"/>
                </a:lnTo>
                <a:lnTo>
                  <a:pt x="188686" y="932543"/>
                </a:lnTo>
                <a:lnTo>
                  <a:pt x="319314" y="939800"/>
                </a:lnTo>
                <a:lnTo>
                  <a:pt x="453571" y="914400"/>
                </a:lnTo>
                <a:lnTo>
                  <a:pt x="508000" y="961571"/>
                </a:lnTo>
                <a:lnTo>
                  <a:pt x="518886" y="1037771"/>
                </a:lnTo>
                <a:lnTo>
                  <a:pt x="605971" y="1081314"/>
                </a:lnTo>
                <a:lnTo>
                  <a:pt x="613228" y="1273628"/>
                </a:lnTo>
                <a:lnTo>
                  <a:pt x="725714" y="1251857"/>
                </a:lnTo>
                <a:lnTo>
                  <a:pt x="725714" y="1251857"/>
                </a:lnTo>
                <a:lnTo>
                  <a:pt x="722086" y="1208314"/>
                </a:lnTo>
                <a:lnTo>
                  <a:pt x="885371" y="1197428"/>
                </a:lnTo>
                <a:lnTo>
                  <a:pt x="925286" y="1208314"/>
                </a:lnTo>
                <a:lnTo>
                  <a:pt x="1161143" y="1143000"/>
                </a:lnTo>
                <a:lnTo>
                  <a:pt x="1204686" y="1164771"/>
                </a:lnTo>
                <a:lnTo>
                  <a:pt x="1240971" y="1135743"/>
                </a:lnTo>
                <a:lnTo>
                  <a:pt x="1226457" y="1066800"/>
                </a:lnTo>
                <a:lnTo>
                  <a:pt x="1262743" y="1052286"/>
                </a:lnTo>
                <a:lnTo>
                  <a:pt x="1248228" y="1019628"/>
                </a:lnTo>
                <a:lnTo>
                  <a:pt x="1295400" y="990600"/>
                </a:lnTo>
                <a:lnTo>
                  <a:pt x="1302657" y="896257"/>
                </a:lnTo>
                <a:lnTo>
                  <a:pt x="1367971" y="892628"/>
                </a:lnTo>
                <a:lnTo>
                  <a:pt x="1397000" y="816428"/>
                </a:lnTo>
                <a:lnTo>
                  <a:pt x="1426028" y="805543"/>
                </a:lnTo>
                <a:lnTo>
                  <a:pt x="1433286" y="743857"/>
                </a:lnTo>
                <a:lnTo>
                  <a:pt x="1367971" y="674914"/>
                </a:lnTo>
                <a:lnTo>
                  <a:pt x="1415143" y="653143"/>
                </a:lnTo>
                <a:lnTo>
                  <a:pt x="1407886" y="598714"/>
                </a:lnTo>
                <a:lnTo>
                  <a:pt x="1473200" y="598714"/>
                </a:lnTo>
                <a:lnTo>
                  <a:pt x="1469571" y="537028"/>
                </a:lnTo>
                <a:lnTo>
                  <a:pt x="1542143" y="551543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 w="635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>
              <a:buClr>
                <a:srgbClr val="000000"/>
              </a:buClr>
              <a:buSzPct val="100000"/>
              <a:buFont typeface="Times New Roman" pitchFamily="16" charset="0"/>
              <a:buNone/>
              <a:defRPr/>
            </a:pPr>
            <a:endParaRPr lang="en-GB" sz="2400">
              <a:solidFill>
                <a:schemeClr val="bg1"/>
              </a:solidFill>
              <a:ea typeface="ＭＳ Ｐゴシック" charset="-128"/>
            </a:endParaRPr>
          </a:p>
        </p:txBody>
      </p:sp>
      <p:sp>
        <p:nvSpPr>
          <p:cNvPr id="90" name="Freeform 89"/>
          <p:cNvSpPr/>
          <p:nvPr/>
        </p:nvSpPr>
        <p:spPr>
          <a:xfrm>
            <a:off x="5843048" y="3114792"/>
            <a:ext cx="1150839" cy="1145740"/>
          </a:xfrm>
          <a:custGeom>
            <a:avLst/>
            <a:gdLst>
              <a:gd name="connsiteX0" fmla="*/ 1055914 w 1074057"/>
              <a:gd name="connsiteY0" fmla="*/ 388257 h 1070429"/>
              <a:gd name="connsiteX1" fmla="*/ 1074057 w 1074057"/>
              <a:gd name="connsiteY1" fmla="*/ 283029 h 1070429"/>
              <a:gd name="connsiteX2" fmla="*/ 1037771 w 1074057"/>
              <a:gd name="connsiteY2" fmla="*/ 264886 h 1070429"/>
              <a:gd name="connsiteX3" fmla="*/ 1012371 w 1074057"/>
              <a:gd name="connsiteY3" fmla="*/ 206829 h 1070429"/>
              <a:gd name="connsiteX4" fmla="*/ 1045028 w 1074057"/>
              <a:gd name="connsiteY4" fmla="*/ 141515 h 1070429"/>
              <a:gd name="connsiteX5" fmla="*/ 1023257 w 1074057"/>
              <a:gd name="connsiteY5" fmla="*/ 97972 h 1070429"/>
              <a:gd name="connsiteX6" fmla="*/ 1063171 w 1074057"/>
              <a:gd name="connsiteY6" fmla="*/ 90715 h 1070429"/>
              <a:gd name="connsiteX7" fmla="*/ 1048657 w 1074057"/>
              <a:gd name="connsiteY7" fmla="*/ 61686 h 1070429"/>
              <a:gd name="connsiteX8" fmla="*/ 794657 w 1074057"/>
              <a:gd name="connsiteY8" fmla="*/ 134257 h 1070429"/>
              <a:gd name="connsiteX9" fmla="*/ 751114 w 1074057"/>
              <a:gd name="connsiteY9" fmla="*/ 101600 h 1070429"/>
              <a:gd name="connsiteX10" fmla="*/ 664028 w 1074057"/>
              <a:gd name="connsiteY10" fmla="*/ 119743 h 1070429"/>
              <a:gd name="connsiteX11" fmla="*/ 653142 w 1074057"/>
              <a:gd name="connsiteY11" fmla="*/ 54429 h 1070429"/>
              <a:gd name="connsiteX12" fmla="*/ 584200 w 1074057"/>
              <a:gd name="connsiteY12" fmla="*/ 47172 h 1070429"/>
              <a:gd name="connsiteX13" fmla="*/ 540657 w 1074057"/>
              <a:gd name="connsiteY13" fmla="*/ 116115 h 1070429"/>
              <a:gd name="connsiteX14" fmla="*/ 453571 w 1074057"/>
              <a:gd name="connsiteY14" fmla="*/ 76200 h 1070429"/>
              <a:gd name="connsiteX15" fmla="*/ 457200 w 1074057"/>
              <a:gd name="connsiteY15" fmla="*/ 0 h 1070429"/>
              <a:gd name="connsiteX16" fmla="*/ 399142 w 1074057"/>
              <a:gd name="connsiteY16" fmla="*/ 58057 h 1070429"/>
              <a:gd name="connsiteX17" fmla="*/ 406400 w 1074057"/>
              <a:gd name="connsiteY17" fmla="*/ 141515 h 1070429"/>
              <a:gd name="connsiteX18" fmla="*/ 362857 w 1074057"/>
              <a:gd name="connsiteY18" fmla="*/ 181429 h 1070429"/>
              <a:gd name="connsiteX19" fmla="*/ 370114 w 1074057"/>
              <a:gd name="connsiteY19" fmla="*/ 235857 h 1070429"/>
              <a:gd name="connsiteX20" fmla="*/ 348342 w 1074057"/>
              <a:gd name="connsiteY20" fmla="*/ 261257 h 1070429"/>
              <a:gd name="connsiteX21" fmla="*/ 344714 w 1074057"/>
              <a:gd name="connsiteY21" fmla="*/ 326572 h 1070429"/>
              <a:gd name="connsiteX22" fmla="*/ 308428 w 1074057"/>
              <a:gd name="connsiteY22" fmla="*/ 402772 h 1070429"/>
              <a:gd name="connsiteX23" fmla="*/ 279400 w 1074057"/>
              <a:gd name="connsiteY23" fmla="*/ 384629 h 1070429"/>
              <a:gd name="connsiteX24" fmla="*/ 228600 w 1074057"/>
              <a:gd name="connsiteY24" fmla="*/ 413657 h 1070429"/>
              <a:gd name="connsiteX25" fmla="*/ 250371 w 1074057"/>
              <a:gd name="connsiteY25" fmla="*/ 497115 h 1070429"/>
              <a:gd name="connsiteX26" fmla="*/ 177800 w 1074057"/>
              <a:gd name="connsiteY26" fmla="*/ 508000 h 1070429"/>
              <a:gd name="connsiteX27" fmla="*/ 119742 w 1074057"/>
              <a:gd name="connsiteY27" fmla="*/ 551543 h 1070429"/>
              <a:gd name="connsiteX28" fmla="*/ 112485 w 1074057"/>
              <a:gd name="connsiteY28" fmla="*/ 613229 h 1070429"/>
              <a:gd name="connsiteX29" fmla="*/ 32657 w 1074057"/>
              <a:gd name="connsiteY29" fmla="*/ 624115 h 1070429"/>
              <a:gd name="connsiteX30" fmla="*/ 32657 w 1074057"/>
              <a:gd name="connsiteY30" fmla="*/ 660400 h 1070429"/>
              <a:gd name="connsiteX31" fmla="*/ 7257 w 1074057"/>
              <a:gd name="connsiteY31" fmla="*/ 769257 h 1070429"/>
              <a:gd name="connsiteX32" fmla="*/ 25400 w 1074057"/>
              <a:gd name="connsiteY32" fmla="*/ 823686 h 1070429"/>
              <a:gd name="connsiteX33" fmla="*/ 0 w 1074057"/>
              <a:gd name="connsiteY33" fmla="*/ 852715 h 1070429"/>
              <a:gd name="connsiteX34" fmla="*/ 7257 w 1074057"/>
              <a:gd name="connsiteY34" fmla="*/ 881743 h 1070429"/>
              <a:gd name="connsiteX35" fmla="*/ 47171 w 1074057"/>
              <a:gd name="connsiteY35" fmla="*/ 896257 h 1070429"/>
              <a:gd name="connsiteX36" fmla="*/ 68942 w 1074057"/>
              <a:gd name="connsiteY36" fmla="*/ 950686 h 1070429"/>
              <a:gd name="connsiteX37" fmla="*/ 137885 w 1074057"/>
              <a:gd name="connsiteY37" fmla="*/ 968829 h 1070429"/>
              <a:gd name="connsiteX38" fmla="*/ 210457 w 1074057"/>
              <a:gd name="connsiteY38" fmla="*/ 1005115 h 1070429"/>
              <a:gd name="connsiteX39" fmla="*/ 250371 w 1074057"/>
              <a:gd name="connsiteY39" fmla="*/ 994229 h 1070429"/>
              <a:gd name="connsiteX40" fmla="*/ 290285 w 1074057"/>
              <a:gd name="connsiteY40" fmla="*/ 1052286 h 1070429"/>
              <a:gd name="connsiteX41" fmla="*/ 381000 w 1074057"/>
              <a:gd name="connsiteY41" fmla="*/ 1070429 h 1070429"/>
              <a:gd name="connsiteX42" fmla="*/ 449942 w 1074057"/>
              <a:gd name="connsiteY42" fmla="*/ 997857 h 1070429"/>
              <a:gd name="connsiteX43" fmla="*/ 609600 w 1074057"/>
              <a:gd name="connsiteY43" fmla="*/ 947057 h 1070429"/>
              <a:gd name="connsiteX44" fmla="*/ 678542 w 1074057"/>
              <a:gd name="connsiteY44" fmla="*/ 896257 h 1070429"/>
              <a:gd name="connsiteX45" fmla="*/ 765628 w 1074057"/>
              <a:gd name="connsiteY45" fmla="*/ 918029 h 1070429"/>
              <a:gd name="connsiteX46" fmla="*/ 856342 w 1074057"/>
              <a:gd name="connsiteY46" fmla="*/ 859972 h 1070429"/>
              <a:gd name="connsiteX47" fmla="*/ 845457 w 1074057"/>
              <a:gd name="connsiteY47" fmla="*/ 816429 h 1070429"/>
              <a:gd name="connsiteX48" fmla="*/ 885371 w 1074057"/>
              <a:gd name="connsiteY48" fmla="*/ 780143 h 1070429"/>
              <a:gd name="connsiteX49" fmla="*/ 852714 w 1074057"/>
              <a:gd name="connsiteY49" fmla="*/ 740229 h 1070429"/>
              <a:gd name="connsiteX50" fmla="*/ 878114 w 1074057"/>
              <a:gd name="connsiteY50" fmla="*/ 682172 h 1070429"/>
              <a:gd name="connsiteX51" fmla="*/ 867228 w 1074057"/>
              <a:gd name="connsiteY51" fmla="*/ 609600 h 1070429"/>
              <a:gd name="connsiteX52" fmla="*/ 943428 w 1074057"/>
              <a:gd name="connsiteY52" fmla="*/ 500743 h 1070429"/>
              <a:gd name="connsiteX53" fmla="*/ 925285 w 1074057"/>
              <a:gd name="connsiteY53" fmla="*/ 453572 h 1070429"/>
              <a:gd name="connsiteX54" fmla="*/ 961571 w 1074057"/>
              <a:gd name="connsiteY54" fmla="*/ 457200 h 1070429"/>
              <a:gd name="connsiteX55" fmla="*/ 947057 w 1074057"/>
              <a:gd name="connsiteY55" fmla="*/ 381000 h 1070429"/>
              <a:gd name="connsiteX56" fmla="*/ 972457 w 1074057"/>
              <a:gd name="connsiteY56" fmla="*/ 402772 h 1070429"/>
              <a:gd name="connsiteX57" fmla="*/ 986971 w 1074057"/>
              <a:gd name="connsiteY57" fmla="*/ 391886 h 1070429"/>
              <a:gd name="connsiteX58" fmla="*/ 979714 w 1074057"/>
              <a:gd name="connsiteY58" fmla="*/ 351972 h 1070429"/>
              <a:gd name="connsiteX59" fmla="*/ 1005114 w 1074057"/>
              <a:gd name="connsiteY59" fmla="*/ 351972 h 1070429"/>
              <a:gd name="connsiteX60" fmla="*/ 1055914 w 1074057"/>
              <a:gd name="connsiteY60" fmla="*/ 388257 h 1070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1074057" h="1070429">
                <a:moveTo>
                  <a:pt x="1055914" y="388257"/>
                </a:moveTo>
                <a:lnTo>
                  <a:pt x="1074057" y="283029"/>
                </a:lnTo>
                <a:lnTo>
                  <a:pt x="1037771" y="264886"/>
                </a:lnTo>
                <a:lnTo>
                  <a:pt x="1012371" y="206829"/>
                </a:lnTo>
                <a:lnTo>
                  <a:pt x="1045028" y="141515"/>
                </a:lnTo>
                <a:lnTo>
                  <a:pt x="1023257" y="97972"/>
                </a:lnTo>
                <a:lnTo>
                  <a:pt x="1063171" y="90715"/>
                </a:lnTo>
                <a:lnTo>
                  <a:pt x="1048657" y="61686"/>
                </a:lnTo>
                <a:lnTo>
                  <a:pt x="794657" y="134257"/>
                </a:lnTo>
                <a:lnTo>
                  <a:pt x="751114" y="101600"/>
                </a:lnTo>
                <a:lnTo>
                  <a:pt x="664028" y="119743"/>
                </a:lnTo>
                <a:lnTo>
                  <a:pt x="653142" y="54429"/>
                </a:lnTo>
                <a:lnTo>
                  <a:pt x="584200" y="47172"/>
                </a:lnTo>
                <a:lnTo>
                  <a:pt x="540657" y="116115"/>
                </a:lnTo>
                <a:lnTo>
                  <a:pt x="453571" y="76200"/>
                </a:lnTo>
                <a:lnTo>
                  <a:pt x="457200" y="0"/>
                </a:lnTo>
                <a:lnTo>
                  <a:pt x="399142" y="58057"/>
                </a:lnTo>
                <a:lnTo>
                  <a:pt x="406400" y="141515"/>
                </a:lnTo>
                <a:lnTo>
                  <a:pt x="362857" y="181429"/>
                </a:lnTo>
                <a:lnTo>
                  <a:pt x="370114" y="235857"/>
                </a:lnTo>
                <a:lnTo>
                  <a:pt x="348342" y="261257"/>
                </a:lnTo>
                <a:lnTo>
                  <a:pt x="344714" y="326572"/>
                </a:lnTo>
                <a:lnTo>
                  <a:pt x="308428" y="402772"/>
                </a:lnTo>
                <a:lnTo>
                  <a:pt x="279400" y="384629"/>
                </a:lnTo>
                <a:lnTo>
                  <a:pt x="228600" y="413657"/>
                </a:lnTo>
                <a:lnTo>
                  <a:pt x="250371" y="497115"/>
                </a:lnTo>
                <a:lnTo>
                  <a:pt x="177800" y="508000"/>
                </a:lnTo>
                <a:lnTo>
                  <a:pt x="119742" y="551543"/>
                </a:lnTo>
                <a:lnTo>
                  <a:pt x="112485" y="613229"/>
                </a:lnTo>
                <a:lnTo>
                  <a:pt x="32657" y="624115"/>
                </a:lnTo>
                <a:lnTo>
                  <a:pt x="32657" y="660400"/>
                </a:lnTo>
                <a:lnTo>
                  <a:pt x="7257" y="769257"/>
                </a:lnTo>
                <a:lnTo>
                  <a:pt x="25400" y="823686"/>
                </a:lnTo>
                <a:lnTo>
                  <a:pt x="0" y="852715"/>
                </a:lnTo>
                <a:lnTo>
                  <a:pt x="7257" y="881743"/>
                </a:lnTo>
                <a:lnTo>
                  <a:pt x="47171" y="896257"/>
                </a:lnTo>
                <a:lnTo>
                  <a:pt x="68942" y="950686"/>
                </a:lnTo>
                <a:lnTo>
                  <a:pt x="137885" y="968829"/>
                </a:lnTo>
                <a:lnTo>
                  <a:pt x="210457" y="1005115"/>
                </a:lnTo>
                <a:lnTo>
                  <a:pt x="250371" y="994229"/>
                </a:lnTo>
                <a:lnTo>
                  <a:pt x="290285" y="1052286"/>
                </a:lnTo>
                <a:lnTo>
                  <a:pt x="381000" y="1070429"/>
                </a:lnTo>
                <a:lnTo>
                  <a:pt x="449942" y="997857"/>
                </a:lnTo>
                <a:lnTo>
                  <a:pt x="609600" y="947057"/>
                </a:lnTo>
                <a:lnTo>
                  <a:pt x="678542" y="896257"/>
                </a:lnTo>
                <a:lnTo>
                  <a:pt x="765628" y="918029"/>
                </a:lnTo>
                <a:lnTo>
                  <a:pt x="856342" y="859972"/>
                </a:lnTo>
                <a:lnTo>
                  <a:pt x="845457" y="816429"/>
                </a:lnTo>
                <a:lnTo>
                  <a:pt x="885371" y="780143"/>
                </a:lnTo>
                <a:lnTo>
                  <a:pt x="852714" y="740229"/>
                </a:lnTo>
                <a:lnTo>
                  <a:pt x="878114" y="682172"/>
                </a:lnTo>
                <a:lnTo>
                  <a:pt x="867228" y="609600"/>
                </a:lnTo>
                <a:lnTo>
                  <a:pt x="943428" y="500743"/>
                </a:lnTo>
                <a:lnTo>
                  <a:pt x="925285" y="453572"/>
                </a:lnTo>
                <a:lnTo>
                  <a:pt x="961571" y="457200"/>
                </a:lnTo>
                <a:lnTo>
                  <a:pt x="947057" y="381000"/>
                </a:lnTo>
                <a:lnTo>
                  <a:pt x="972457" y="402772"/>
                </a:lnTo>
                <a:lnTo>
                  <a:pt x="986971" y="391886"/>
                </a:lnTo>
                <a:lnTo>
                  <a:pt x="979714" y="351972"/>
                </a:lnTo>
                <a:lnTo>
                  <a:pt x="1005114" y="351972"/>
                </a:lnTo>
                <a:lnTo>
                  <a:pt x="1055914" y="388257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 w="635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>
              <a:buClr>
                <a:srgbClr val="000000"/>
              </a:buClr>
              <a:buSzPct val="100000"/>
              <a:buFont typeface="Times New Roman" pitchFamily="16" charset="0"/>
              <a:buNone/>
              <a:defRPr/>
            </a:pPr>
            <a:endParaRPr lang="en-GB" sz="2400">
              <a:solidFill>
                <a:schemeClr val="bg1"/>
              </a:solidFill>
              <a:ea typeface="ＭＳ Ｐゴシック" charset="-128"/>
            </a:endParaRPr>
          </a:p>
        </p:txBody>
      </p:sp>
      <p:sp>
        <p:nvSpPr>
          <p:cNvPr id="91" name="Freeform 90"/>
          <p:cNvSpPr/>
          <p:nvPr/>
        </p:nvSpPr>
        <p:spPr>
          <a:xfrm>
            <a:off x="6885093" y="2523223"/>
            <a:ext cx="1453425" cy="1546919"/>
          </a:xfrm>
          <a:custGeom>
            <a:avLst/>
            <a:gdLst>
              <a:gd name="connsiteX0" fmla="*/ 1030514 w 1357085"/>
              <a:gd name="connsiteY0" fmla="*/ 1433286 h 1433286"/>
              <a:gd name="connsiteX1" fmla="*/ 1099457 w 1357085"/>
              <a:gd name="connsiteY1" fmla="*/ 1338943 h 1433286"/>
              <a:gd name="connsiteX2" fmla="*/ 1081314 w 1357085"/>
              <a:gd name="connsiteY2" fmla="*/ 1273629 h 1433286"/>
              <a:gd name="connsiteX3" fmla="*/ 1121228 w 1357085"/>
              <a:gd name="connsiteY3" fmla="*/ 1034143 h 1433286"/>
              <a:gd name="connsiteX4" fmla="*/ 1099457 w 1357085"/>
              <a:gd name="connsiteY4" fmla="*/ 997857 h 1433286"/>
              <a:gd name="connsiteX5" fmla="*/ 1121228 w 1357085"/>
              <a:gd name="connsiteY5" fmla="*/ 947057 h 1433286"/>
              <a:gd name="connsiteX6" fmla="*/ 1113971 w 1357085"/>
              <a:gd name="connsiteY6" fmla="*/ 849086 h 1433286"/>
              <a:gd name="connsiteX7" fmla="*/ 1132114 w 1357085"/>
              <a:gd name="connsiteY7" fmla="*/ 740229 h 1433286"/>
              <a:gd name="connsiteX8" fmla="*/ 1150257 w 1357085"/>
              <a:gd name="connsiteY8" fmla="*/ 631372 h 1433286"/>
              <a:gd name="connsiteX9" fmla="*/ 1164771 w 1357085"/>
              <a:gd name="connsiteY9" fmla="*/ 584200 h 1433286"/>
              <a:gd name="connsiteX10" fmla="*/ 1201057 w 1357085"/>
              <a:gd name="connsiteY10" fmla="*/ 631372 h 1433286"/>
              <a:gd name="connsiteX11" fmla="*/ 1357085 w 1357085"/>
              <a:gd name="connsiteY11" fmla="*/ 406400 h 1433286"/>
              <a:gd name="connsiteX12" fmla="*/ 1317171 w 1357085"/>
              <a:gd name="connsiteY12" fmla="*/ 399143 h 1433286"/>
              <a:gd name="connsiteX13" fmla="*/ 1299028 w 1357085"/>
              <a:gd name="connsiteY13" fmla="*/ 366486 h 1433286"/>
              <a:gd name="connsiteX14" fmla="*/ 1259114 w 1357085"/>
              <a:gd name="connsiteY14" fmla="*/ 359229 h 1433286"/>
              <a:gd name="connsiteX15" fmla="*/ 1255485 w 1357085"/>
              <a:gd name="connsiteY15" fmla="*/ 304800 h 1433286"/>
              <a:gd name="connsiteX16" fmla="*/ 1299028 w 1357085"/>
              <a:gd name="connsiteY16" fmla="*/ 279400 h 1433286"/>
              <a:gd name="connsiteX17" fmla="*/ 1291771 w 1357085"/>
              <a:gd name="connsiteY17" fmla="*/ 239486 h 1433286"/>
              <a:gd name="connsiteX18" fmla="*/ 1237343 w 1357085"/>
              <a:gd name="connsiteY18" fmla="*/ 217714 h 1433286"/>
              <a:gd name="connsiteX19" fmla="*/ 1233714 w 1357085"/>
              <a:gd name="connsiteY19" fmla="*/ 181429 h 1433286"/>
              <a:gd name="connsiteX20" fmla="*/ 1161143 w 1357085"/>
              <a:gd name="connsiteY20" fmla="*/ 112486 h 1433286"/>
              <a:gd name="connsiteX21" fmla="*/ 1124857 w 1357085"/>
              <a:gd name="connsiteY21" fmla="*/ 119743 h 1433286"/>
              <a:gd name="connsiteX22" fmla="*/ 1103085 w 1357085"/>
              <a:gd name="connsiteY22" fmla="*/ 87086 h 1433286"/>
              <a:gd name="connsiteX23" fmla="*/ 1005114 w 1357085"/>
              <a:gd name="connsiteY23" fmla="*/ 29029 h 1433286"/>
              <a:gd name="connsiteX24" fmla="*/ 957943 w 1357085"/>
              <a:gd name="connsiteY24" fmla="*/ 87086 h 1433286"/>
              <a:gd name="connsiteX25" fmla="*/ 907143 w 1357085"/>
              <a:gd name="connsiteY25" fmla="*/ 127000 h 1433286"/>
              <a:gd name="connsiteX26" fmla="*/ 867228 w 1357085"/>
              <a:gd name="connsiteY26" fmla="*/ 156029 h 1433286"/>
              <a:gd name="connsiteX27" fmla="*/ 816428 w 1357085"/>
              <a:gd name="connsiteY27" fmla="*/ 170543 h 1433286"/>
              <a:gd name="connsiteX28" fmla="*/ 780143 w 1357085"/>
              <a:gd name="connsiteY28" fmla="*/ 192314 h 1433286"/>
              <a:gd name="connsiteX29" fmla="*/ 736600 w 1357085"/>
              <a:gd name="connsiteY29" fmla="*/ 210457 h 1433286"/>
              <a:gd name="connsiteX30" fmla="*/ 653143 w 1357085"/>
              <a:gd name="connsiteY30" fmla="*/ 210457 h 1433286"/>
              <a:gd name="connsiteX31" fmla="*/ 620485 w 1357085"/>
              <a:gd name="connsiteY31" fmla="*/ 250372 h 1433286"/>
              <a:gd name="connsiteX32" fmla="*/ 602343 w 1357085"/>
              <a:gd name="connsiteY32" fmla="*/ 290286 h 1433286"/>
              <a:gd name="connsiteX33" fmla="*/ 555171 w 1357085"/>
              <a:gd name="connsiteY33" fmla="*/ 322943 h 1433286"/>
              <a:gd name="connsiteX34" fmla="*/ 529771 w 1357085"/>
              <a:gd name="connsiteY34" fmla="*/ 330200 h 1433286"/>
              <a:gd name="connsiteX35" fmla="*/ 551543 w 1357085"/>
              <a:gd name="connsiteY35" fmla="*/ 279400 h 1433286"/>
              <a:gd name="connsiteX36" fmla="*/ 547914 w 1357085"/>
              <a:gd name="connsiteY36" fmla="*/ 232229 h 1433286"/>
              <a:gd name="connsiteX37" fmla="*/ 595085 w 1357085"/>
              <a:gd name="connsiteY37" fmla="*/ 221343 h 1433286"/>
              <a:gd name="connsiteX38" fmla="*/ 664028 w 1357085"/>
              <a:gd name="connsiteY38" fmla="*/ 166914 h 1433286"/>
              <a:gd name="connsiteX39" fmla="*/ 725714 w 1357085"/>
              <a:gd name="connsiteY39" fmla="*/ 163286 h 1433286"/>
              <a:gd name="connsiteX40" fmla="*/ 798285 w 1357085"/>
              <a:gd name="connsiteY40" fmla="*/ 127000 h 1433286"/>
              <a:gd name="connsiteX41" fmla="*/ 834571 w 1357085"/>
              <a:gd name="connsiteY41" fmla="*/ 134257 h 1433286"/>
              <a:gd name="connsiteX42" fmla="*/ 892628 w 1357085"/>
              <a:gd name="connsiteY42" fmla="*/ 112486 h 1433286"/>
              <a:gd name="connsiteX43" fmla="*/ 838200 w 1357085"/>
              <a:gd name="connsiteY43" fmla="*/ 7257 h 1433286"/>
              <a:gd name="connsiteX44" fmla="*/ 783771 w 1357085"/>
              <a:gd name="connsiteY44" fmla="*/ 0 h 1433286"/>
              <a:gd name="connsiteX45" fmla="*/ 729343 w 1357085"/>
              <a:gd name="connsiteY45" fmla="*/ 39914 h 1433286"/>
              <a:gd name="connsiteX46" fmla="*/ 671285 w 1357085"/>
              <a:gd name="connsiteY46" fmla="*/ 76200 h 1433286"/>
              <a:gd name="connsiteX47" fmla="*/ 605971 w 1357085"/>
              <a:gd name="connsiteY47" fmla="*/ 108857 h 1433286"/>
              <a:gd name="connsiteX48" fmla="*/ 562428 w 1357085"/>
              <a:gd name="connsiteY48" fmla="*/ 123372 h 1433286"/>
              <a:gd name="connsiteX49" fmla="*/ 508000 w 1357085"/>
              <a:gd name="connsiteY49" fmla="*/ 83457 h 1433286"/>
              <a:gd name="connsiteX50" fmla="*/ 475343 w 1357085"/>
              <a:gd name="connsiteY50" fmla="*/ 101600 h 1433286"/>
              <a:gd name="connsiteX51" fmla="*/ 439057 w 1357085"/>
              <a:gd name="connsiteY51" fmla="*/ 76200 h 1433286"/>
              <a:gd name="connsiteX52" fmla="*/ 417285 w 1357085"/>
              <a:gd name="connsiteY52" fmla="*/ 108857 h 1433286"/>
              <a:gd name="connsiteX53" fmla="*/ 442685 w 1357085"/>
              <a:gd name="connsiteY53" fmla="*/ 174172 h 1433286"/>
              <a:gd name="connsiteX54" fmla="*/ 428171 w 1357085"/>
              <a:gd name="connsiteY54" fmla="*/ 210457 h 1433286"/>
              <a:gd name="connsiteX55" fmla="*/ 391885 w 1357085"/>
              <a:gd name="connsiteY55" fmla="*/ 217714 h 1433286"/>
              <a:gd name="connsiteX56" fmla="*/ 373743 w 1357085"/>
              <a:gd name="connsiteY56" fmla="*/ 264886 h 1433286"/>
              <a:gd name="connsiteX57" fmla="*/ 322943 w 1357085"/>
              <a:gd name="connsiteY57" fmla="*/ 275772 h 1433286"/>
              <a:gd name="connsiteX58" fmla="*/ 283028 w 1357085"/>
              <a:gd name="connsiteY58" fmla="*/ 304800 h 1433286"/>
              <a:gd name="connsiteX59" fmla="*/ 203200 w 1357085"/>
              <a:gd name="connsiteY59" fmla="*/ 297543 h 1433286"/>
              <a:gd name="connsiteX60" fmla="*/ 145143 w 1357085"/>
              <a:gd name="connsiteY60" fmla="*/ 239486 h 1433286"/>
              <a:gd name="connsiteX61" fmla="*/ 87085 w 1357085"/>
              <a:gd name="connsiteY61" fmla="*/ 250372 h 1433286"/>
              <a:gd name="connsiteX62" fmla="*/ 39914 w 1357085"/>
              <a:gd name="connsiteY62" fmla="*/ 279400 h 1433286"/>
              <a:gd name="connsiteX63" fmla="*/ 39914 w 1357085"/>
              <a:gd name="connsiteY63" fmla="*/ 322943 h 1433286"/>
              <a:gd name="connsiteX64" fmla="*/ 0 w 1357085"/>
              <a:gd name="connsiteY64" fmla="*/ 377372 h 1433286"/>
              <a:gd name="connsiteX65" fmla="*/ 50800 w 1357085"/>
              <a:gd name="connsiteY65" fmla="*/ 406400 h 1433286"/>
              <a:gd name="connsiteX66" fmla="*/ 72571 w 1357085"/>
              <a:gd name="connsiteY66" fmla="*/ 413657 h 1433286"/>
              <a:gd name="connsiteX67" fmla="*/ 72571 w 1357085"/>
              <a:gd name="connsiteY67" fmla="*/ 464457 h 1433286"/>
              <a:gd name="connsiteX68" fmla="*/ 39914 w 1357085"/>
              <a:gd name="connsiteY68" fmla="*/ 522514 h 1433286"/>
              <a:gd name="connsiteX69" fmla="*/ 54428 w 1357085"/>
              <a:gd name="connsiteY69" fmla="*/ 598714 h 1433286"/>
              <a:gd name="connsiteX70" fmla="*/ 79828 w 1357085"/>
              <a:gd name="connsiteY70" fmla="*/ 613229 h 1433286"/>
              <a:gd name="connsiteX71" fmla="*/ 90714 w 1357085"/>
              <a:gd name="connsiteY71" fmla="*/ 642257 h 1433286"/>
              <a:gd name="connsiteX72" fmla="*/ 54428 w 1357085"/>
              <a:gd name="connsiteY72" fmla="*/ 653143 h 1433286"/>
              <a:gd name="connsiteX73" fmla="*/ 68943 w 1357085"/>
              <a:gd name="connsiteY73" fmla="*/ 689429 h 1433286"/>
              <a:gd name="connsiteX74" fmla="*/ 43543 w 1357085"/>
              <a:gd name="connsiteY74" fmla="*/ 758372 h 1433286"/>
              <a:gd name="connsiteX75" fmla="*/ 61685 w 1357085"/>
              <a:gd name="connsiteY75" fmla="*/ 801914 h 1433286"/>
              <a:gd name="connsiteX76" fmla="*/ 101600 w 1357085"/>
              <a:gd name="connsiteY76" fmla="*/ 830943 h 1433286"/>
              <a:gd name="connsiteX77" fmla="*/ 83457 w 1357085"/>
              <a:gd name="connsiteY77" fmla="*/ 928914 h 1433286"/>
              <a:gd name="connsiteX78" fmla="*/ 68943 w 1357085"/>
              <a:gd name="connsiteY78" fmla="*/ 947057 h 1433286"/>
              <a:gd name="connsiteX79" fmla="*/ 72571 w 1357085"/>
              <a:gd name="connsiteY79" fmla="*/ 961572 h 1433286"/>
              <a:gd name="connsiteX80" fmla="*/ 264885 w 1357085"/>
              <a:gd name="connsiteY80" fmla="*/ 889000 h 1433286"/>
              <a:gd name="connsiteX81" fmla="*/ 264885 w 1357085"/>
              <a:gd name="connsiteY81" fmla="*/ 852714 h 1433286"/>
              <a:gd name="connsiteX82" fmla="*/ 391885 w 1357085"/>
              <a:gd name="connsiteY82" fmla="*/ 830943 h 1433286"/>
              <a:gd name="connsiteX83" fmla="*/ 449943 w 1357085"/>
              <a:gd name="connsiteY83" fmla="*/ 881743 h 1433286"/>
              <a:gd name="connsiteX84" fmla="*/ 482600 w 1357085"/>
              <a:gd name="connsiteY84" fmla="*/ 845457 h 1433286"/>
              <a:gd name="connsiteX85" fmla="*/ 526143 w 1357085"/>
              <a:gd name="connsiteY85" fmla="*/ 849086 h 1433286"/>
              <a:gd name="connsiteX86" fmla="*/ 555171 w 1357085"/>
              <a:gd name="connsiteY86" fmla="*/ 914400 h 1433286"/>
              <a:gd name="connsiteX87" fmla="*/ 587828 w 1357085"/>
              <a:gd name="connsiteY87" fmla="*/ 932543 h 1433286"/>
              <a:gd name="connsiteX88" fmla="*/ 620485 w 1357085"/>
              <a:gd name="connsiteY88" fmla="*/ 954314 h 1433286"/>
              <a:gd name="connsiteX89" fmla="*/ 674914 w 1357085"/>
              <a:gd name="connsiteY89" fmla="*/ 936172 h 1433286"/>
              <a:gd name="connsiteX90" fmla="*/ 791028 w 1357085"/>
              <a:gd name="connsiteY90" fmla="*/ 1034143 h 1433286"/>
              <a:gd name="connsiteX91" fmla="*/ 834571 w 1357085"/>
              <a:gd name="connsiteY91" fmla="*/ 1023257 h 1433286"/>
              <a:gd name="connsiteX92" fmla="*/ 921657 w 1357085"/>
              <a:gd name="connsiteY92" fmla="*/ 1045029 h 1433286"/>
              <a:gd name="connsiteX93" fmla="*/ 961571 w 1357085"/>
              <a:gd name="connsiteY93" fmla="*/ 1113972 h 1433286"/>
              <a:gd name="connsiteX94" fmla="*/ 903514 w 1357085"/>
              <a:gd name="connsiteY94" fmla="*/ 1280886 h 1433286"/>
              <a:gd name="connsiteX95" fmla="*/ 903514 w 1357085"/>
              <a:gd name="connsiteY95" fmla="*/ 1317172 h 1433286"/>
              <a:gd name="connsiteX96" fmla="*/ 932543 w 1357085"/>
              <a:gd name="connsiteY96" fmla="*/ 1328057 h 1433286"/>
              <a:gd name="connsiteX97" fmla="*/ 936171 w 1357085"/>
              <a:gd name="connsiteY97" fmla="*/ 1378857 h 1433286"/>
              <a:gd name="connsiteX98" fmla="*/ 1030514 w 1357085"/>
              <a:gd name="connsiteY98" fmla="*/ 1433286 h 1433286"/>
              <a:gd name="connsiteX0" fmla="*/ 1030514 w 1357085"/>
              <a:gd name="connsiteY0" fmla="*/ 1433286 h 1433286"/>
              <a:gd name="connsiteX1" fmla="*/ 1099457 w 1357085"/>
              <a:gd name="connsiteY1" fmla="*/ 1338943 h 1433286"/>
              <a:gd name="connsiteX2" fmla="*/ 1081314 w 1357085"/>
              <a:gd name="connsiteY2" fmla="*/ 1273629 h 1433286"/>
              <a:gd name="connsiteX3" fmla="*/ 1121228 w 1357085"/>
              <a:gd name="connsiteY3" fmla="*/ 1034143 h 1433286"/>
              <a:gd name="connsiteX4" fmla="*/ 1099457 w 1357085"/>
              <a:gd name="connsiteY4" fmla="*/ 997857 h 1433286"/>
              <a:gd name="connsiteX5" fmla="*/ 1121228 w 1357085"/>
              <a:gd name="connsiteY5" fmla="*/ 947057 h 1433286"/>
              <a:gd name="connsiteX6" fmla="*/ 1113971 w 1357085"/>
              <a:gd name="connsiteY6" fmla="*/ 849086 h 1433286"/>
              <a:gd name="connsiteX7" fmla="*/ 1132114 w 1357085"/>
              <a:gd name="connsiteY7" fmla="*/ 740229 h 1433286"/>
              <a:gd name="connsiteX8" fmla="*/ 1150257 w 1357085"/>
              <a:gd name="connsiteY8" fmla="*/ 631372 h 1433286"/>
              <a:gd name="connsiteX9" fmla="*/ 1164771 w 1357085"/>
              <a:gd name="connsiteY9" fmla="*/ 584200 h 1433286"/>
              <a:gd name="connsiteX10" fmla="*/ 1201057 w 1357085"/>
              <a:gd name="connsiteY10" fmla="*/ 631372 h 1433286"/>
              <a:gd name="connsiteX11" fmla="*/ 1357085 w 1357085"/>
              <a:gd name="connsiteY11" fmla="*/ 406400 h 1433286"/>
              <a:gd name="connsiteX12" fmla="*/ 1317171 w 1357085"/>
              <a:gd name="connsiteY12" fmla="*/ 399143 h 1433286"/>
              <a:gd name="connsiteX13" fmla="*/ 1299028 w 1357085"/>
              <a:gd name="connsiteY13" fmla="*/ 366486 h 1433286"/>
              <a:gd name="connsiteX14" fmla="*/ 1259114 w 1357085"/>
              <a:gd name="connsiteY14" fmla="*/ 359229 h 1433286"/>
              <a:gd name="connsiteX15" fmla="*/ 1255485 w 1357085"/>
              <a:gd name="connsiteY15" fmla="*/ 304800 h 1433286"/>
              <a:gd name="connsiteX16" fmla="*/ 1299028 w 1357085"/>
              <a:gd name="connsiteY16" fmla="*/ 279400 h 1433286"/>
              <a:gd name="connsiteX17" fmla="*/ 1291771 w 1357085"/>
              <a:gd name="connsiteY17" fmla="*/ 239486 h 1433286"/>
              <a:gd name="connsiteX18" fmla="*/ 1237343 w 1357085"/>
              <a:gd name="connsiteY18" fmla="*/ 217714 h 1433286"/>
              <a:gd name="connsiteX19" fmla="*/ 1233714 w 1357085"/>
              <a:gd name="connsiteY19" fmla="*/ 181429 h 1433286"/>
              <a:gd name="connsiteX20" fmla="*/ 1161143 w 1357085"/>
              <a:gd name="connsiteY20" fmla="*/ 112486 h 1433286"/>
              <a:gd name="connsiteX21" fmla="*/ 1124857 w 1357085"/>
              <a:gd name="connsiteY21" fmla="*/ 119743 h 1433286"/>
              <a:gd name="connsiteX22" fmla="*/ 1103085 w 1357085"/>
              <a:gd name="connsiteY22" fmla="*/ 87086 h 1433286"/>
              <a:gd name="connsiteX23" fmla="*/ 1005114 w 1357085"/>
              <a:gd name="connsiteY23" fmla="*/ 29029 h 1433286"/>
              <a:gd name="connsiteX24" fmla="*/ 957943 w 1357085"/>
              <a:gd name="connsiteY24" fmla="*/ 87086 h 1433286"/>
              <a:gd name="connsiteX25" fmla="*/ 907143 w 1357085"/>
              <a:gd name="connsiteY25" fmla="*/ 127000 h 1433286"/>
              <a:gd name="connsiteX26" fmla="*/ 867228 w 1357085"/>
              <a:gd name="connsiteY26" fmla="*/ 156029 h 1433286"/>
              <a:gd name="connsiteX27" fmla="*/ 816428 w 1357085"/>
              <a:gd name="connsiteY27" fmla="*/ 170543 h 1433286"/>
              <a:gd name="connsiteX28" fmla="*/ 780143 w 1357085"/>
              <a:gd name="connsiteY28" fmla="*/ 192314 h 1433286"/>
              <a:gd name="connsiteX29" fmla="*/ 736600 w 1357085"/>
              <a:gd name="connsiteY29" fmla="*/ 210457 h 1433286"/>
              <a:gd name="connsiteX30" fmla="*/ 653143 w 1357085"/>
              <a:gd name="connsiteY30" fmla="*/ 210457 h 1433286"/>
              <a:gd name="connsiteX31" fmla="*/ 620485 w 1357085"/>
              <a:gd name="connsiteY31" fmla="*/ 250372 h 1433286"/>
              <a:gd name="connsiteX32" fmla="*/ 602343 w 1357085"/>
              <a:gd name="connsiteY32" fmla="*/ 290286 h 1433286"/>
              <a:gd name="connsiteX33" fmla="*/ 555171 w 1357085"/>
              <a:gd name="connsiteY33" fmla="*/ 322943 h 1433286"/>
              <a:gd name="connsiteX34" fmla="*/ 529771 w 1357085"/>
              <a:gd name="connsiteY34" fmla="*/ 330200 h 1433286"/>
              <a:gd name="connsiteX35" fmla="*/ 551543 w 1357085"/>
              <a:gd name="connsiteY35" fmla="*/ 279400 h 1433286"/>
              <a:gd name="connsiteX36" fmla="*/ 547914 w 1357085"/>
              <a:gd name="connsiteY36" fmla="*/ 232229 h 1433286"/>
              <a:gd name="connsiteX37" fmla="*/ 595085 w 1357085"/>
              <a:gd name="connsiteY37" fmla="*/ 221343 h 1433286"/>
              <a:gd name="connsiteX38" fmla="*/ 664028 w 1357085"/>
              <a:gd name="connsiteY38" fmla="*/ 166914 h 1433286"/>
              <a:gd name="connsiteX39" fmla="*/ 725714 w 1357085"/>
              <a:gd name="connsiteY39" fmla="*/ 163286 h 1433286"/>
              <a:gd name="connsiteX40" fmla="*/ 798285 w 1357085"/>
              <a:gd name="connsiteY40" fmla="*/ 127000 h 1433286"/>
              <a:gd name="connsiteX41" fmla="*/ 834571 w 1357085"/>
              <a:gd name="connsiteY41" fmla="*/ 134257 h 1433286"/>
              <a:gd name="connsiteX42" fmla="*/ 892628 w 1357085"/>
              <a:gd name="connsiteY42" fmla="*/ 112486 h 1433286"/>
              <a:gd name="connsiteX43" fmla="*/ 838200 w 1357085"/>
              <a:gd name="connsiteY43" fmla="*/ 7257 h 1433286"/>
              <a:gd name="connsiteX44" fmla="*/ 783771 w 1357085"/>
              <a:gd name="connsiteY44" fmla="*/ 0 h 1433286"/>
              <a:gd name="connsiteX45" fmla="*/ 717913 w 1357085"/>
              <a:gd name="connsiteY45" fmla="*/ 32294 h 1433286"/>
              <a:gd name="connsiteX46" fmla="*/ 671285 w 1357085"/>
              <a:gd name="connsiteY46" fmla="*/ 76200 h 1433286"/>
              <a:gd name="connsiteX47" fmla="*/ 605971 w 1357085"/>
              <a:gd name="connsiteY47" fmla="*/ 108857 h 1433286"/>
              <a:gd name="connsiteX48" fmla="*/ 562428 w 1357085"/>
              <a:gd name="connsiteY48" fmla="*/ 123372 h 1433286"/>
              <a:gd name="connsiteX49" fmla="*/ 508000 w 1357085"/>
              <a:gd name="connsiteY49" fmla="*/ 83457 h 1433286"/>
              <a:gd name="connsiteX50" fmla="*/ 475343 w 1357085"/>
              <a:gd name="connsiteY50" fmla="*/ 101600 h 1433286"/>
              <a:gd name="connsiteX51" fmla="*/ 439057 w 1357085"/>
              <a:gd name="connsiteY51" fmla="*/ 76200 h 1433286"/>
              <a:gd name="connsiteX52" fmla="*/ 417285 w 1357085"/>
              <a:gd name="connsiteY52" fmla="*/ 108857 h 1433286"/>
              <a:gd name="connsiteX53" fmla="*/ 442685 w 1357085"/>
              <a:gd name="connsiteY53" fmla="*/ 174172 h 1433286"/>
              <a:gd name="connsiteX54" fmla="*/ 428171 w 1357085"/>
              <a:gd name="connsiteY54" fmla="*/ 210457 h 1433286"/>
              <a:gd name="connsiteX55" fmla="*/ 391885 w 1357085"/>
              <a:gd name="connsiteY55" fmla="*/ 217714 h 1433286"/>
              <a:gd name="connsiteX56" fmla="*/ 373743 w 1357085"/>
              <a:gd name="connsiteY56" fmla="*/ 264886 h 1433286"/>
              <a:gd name="connsiteX57" fmla="*/ 322943 w 1357085"/>
              <a:gd name="connsiteY57" fmla="*/ 275772 h 1433286"/>
              <a:gd name="connsiteX58" fmla="*/ 283028 w 1357085"/>
              <a:gd name="connsiteY58" fmla="*/ 304800 h 1433286"/>
              <a:gd name="connsiteX59" fmla="*/ 203200 w 1357085"/>
              <a:gd name="connsiteY59" fmla="*/ 297543 h 1433286"/>
              <a:gd name="connsiteX60" fmla="*/ 145143 w 1357085"/>
              <a:gd name="connsiteY60" fmla="*/ 239486 h 1433286"/>
              <a:gd name="connsiteX61" fmla="*/ 87085 w 1357085"/>
              <a:gd name="connsiteY61" fmla="*/ 250372 h 1433286"/>
              <a:gd name="connsiteX62" fmla="*/ 39914 w 1357085"/>
              <a:gd name="connsiteY62" fmla="*/ 279400 h 1433286"/>
              <a:gd name="connsiteX63" fmla="*/ 39914 w 1357085"/>
              <a:gd name="connsiteY63" fmla="*/ 322943 h 1433286"/>
              <a:gd name="connsiteX64" fmla="*/ 0 w 1357085"/>
              <a:gd name="connsiteY64" fmla="*/ 377372 h 1433286"/>
              <a:gd name="connsiteX65" fmla="*/ 50800 w 1357085"/>
              <a:gd name="connsiteY65" fmla="*/ 406400 h 1433286"/>
              <a:gd name="connsiteX66" fmla="*/ 72571 w 1357085"/>
              <a:gd name="connsiteY66" fmla="*/ 413657 h 1433286"/>
              <a:gd name="connsiteX67" fmla="*/ 72571 w 1357085"/>
              <a:gd name="connsiteY67" fmla="*/ 464457 h 1433286"/>
              <a:gd name="connsiteX68" fmla="*/ 39914 w 1357085"/>
              <a:gd name="connsiteY68" fmla="*/ 522514 h 1433286"/>
              <a:gd name="connsiteX69" fmla="*/ 54428 w 1357085"/>
              <a:gd name="connsiteY69" fmla="*/ 598714 h 1433286"/>
              <a:gd name="connsiteX70" fmla="*/ 79828 w 1357085"/>
              <a:gd name="connsiteY70" fmla="*/ 613229 h 1433286"/>
              <a:gd name="connsiteX71" fmla="*/ 90714 w 1357085"/>
              <a:gd name="connsiteY71" fmla="*/ 642257 h 1433286"/>
              <a:gd name="connsiteX72" fmla="*/ 54428 w 1357085"/>
              <a:gd name="connsiteY72" fmla="*/ 653143 h 1433286"/>
              <a:gd name="connsiteX73" fmla="*/ 68943 w 1357085"/>
              <a:gd name="connsiteY73" fmla="*/ 689429 h 1433286"/>
              <a:gd name="connsiteX74" fmla="*/ 43543 w 1357085"/>
              <a:gd name="connsiteY74" fmla="*/ 758372 h 1433286"/>
              <a:gd name="connsiteX75" fmla="*/ 61685 w 1357085"/>
              <a:gd name="connsiteY75" fmla="*/ 801914 h 1433286"/>
              <a:gd name="connsiteX76" fmla="*/ 101600 w 1357085"/>
              <a:gd name="connsiteY76" fmla="*/ 830943 h 1433286"/>
              <a:gd name="connsiteX77" fmla="*/ 83457 w 1357085"/>
              <a:gd name="connsiteY77" fmla="*/ 928914 h 1433286"/>
              <a:gd name="connsiteX78" fmla="*/ 68943 w 1357085"/>
              <a:gd name="connsiteY78" fmla="*/ 947057 h 1433286"/>
              <a:gd name="connsiteX79" fmla="*/ 72571 w 1357085"/>
              <a:gd name="connsiteY79" fmla="*/ 961572 h 1433286"/>
              <a:gd name="connsiteX80" fmla="*/ 264885 w 1357085"/>
              <a:gd name="connsiteY80" fmla="*/ 889000 h 1433286"/>
              <a:gd name="connsiteX81" fmla="*/ 264885 w 1357085"/>
              <a:gd name="connsiteY81" fmla="*/ 852714 h 1433286"/>
              <a:gd name="connsiteX82" fmla="*/ 391885 w 1357085"/>
              <a:gd name="connsiteY82" fmla="*/ 830943 h 1433286"/>
              <a:gd name="connsiteX83" fmla="*/ 449943 w 1357085"/>
              <a:gd name="connsiteY83" fmla="*/ 881743 h 1433286"/>
              <a:gd name="connsiteX84" fmla="*/ 482600 w 1357085"/>
              <a:gd name="connsiteY84" fmla="*/ 845457 h 1433286"/>
              <a:gd name="connsiteX85" fmla="*/ 526143 w 1357085"/>
              <a:gd name="connsiteY85" fmla="*/ 849086 h 1433286"/>
              <a:gd name="connsiteX86" fmla="*/ 555171 w 1357085"/>
              <a:gd name="connsiteY86" fmla="*/ 914400 h 1433286"/>
              <a:gd name="connsiteX87" fmla="*/ 587828 w 1357085"/>
              <a:gd name="connsiteY87" fmla="*/ 932543 h 1433286"/>
              <a:gd name="connsiteX88" fmla="*/ 620485 w 1357085"/>
              <a:gd name="connsiteY88" fmla="*/ 954314 h 1433286"/>
              <a:gd name="connsiteX89" fmla="*/ 674914 w 1357085"/>
              <a:gd name="connsiteY89" fmla="*/ 936172 h 1433286"/>
              <a:gd name="connsiteX90" fmla="*/ 791028 w 1357085"/>
              <a:gd name="connsiteY90" fmla="*/ 1034143 h 1433286"/>
              <a:gd name="connsiteX91" fmla="*/ 834571 w 1357085"/>
              <a:gd name="connsiteY91" fmla="*/ 1023257 h 1433286"/>
              <a:gd name="connsiteX92" fmla="*/ 921657 w 1357085"/>
              <a:gd name="connsiteY92" fmla="*/ 1045029 h 1433286"/>
              <a:gd name="connsiteX93" fmla="*/ 961571 w 1357085"/>
              <a:gd name="connsiteY93" fmla="*/ 1113972 h 1433286"/>
              <a:gd name="connsiteX94" fmla="*/ 903514 w 1357085"/>
              <a:gd name="connsiteY94" fmla="*/ 1280886 h 1433286"/>
              <a:gd name="connsiteX95" fmla="*/ 903514 w 1357085"/>
              <a:gd name="connsiteY95" fmla="*/ 1317172 h 1433286"/>
              <a:gd name="connsiteX96" fmla="*/ 932543 w 1357085"/>
              <a:gd name="connsiteY96" fmla="*/ 1328057 h 1433286"/>
              <a:gd name="connsiteX97" fmla="*/ 936171 w 1357085"/>
              <a:gd name="connsiteY97" fmla="*/ 1378857 h 1433286"/>
              <a:gd name="connsiteX98" fmla="*/ 1030514 w 1357085"/>
              <a:gd name="connsiteY98" fmla="*/ 1433286 h 1433286"/>
              <a:gd name="connsiteX0" fmla="*/ 1030514 w 1357085"/>
              <a:gd name="connsiteY0" fmla="*/ 1433286 h 1433286"/>
              <a:gd name="connsiteX1" fmla="*/ 1099457 w 1357085"/>
              <a:gd name="connsiteY1" fmla="*/ 1338943 h 1433286"/>
              <a:gd name="connsiteX2" fmla="*/ 1081314 w 1357085"/>
              <a:gd name="connsiteY2" fmla="*/ 1273629 h 1433286"/>
              <a:gd name="connsiteX3" fmla="*/ 1121228 w 1357085"/>
              <a:gd name="connsiteY3" fmla="*/ 1034143 h 1433286"/>
              <a:gd name="connsiteX4" fmla="*/ 1099457 w 1357085"/>
              <a:gd name="connsiteY4" fmla="*/ 997857 h 1433286"/>
              <a:gd name="connsiteX5" fmla="*/ 1121228 w 1357085"/>
              <a:gd name="connsiteY5" fmla="*/ 947057 h 1433286"/>
              <a:gd name="connsiteX6" fmla="*/ 1113971 w 1357085"/>
              <a:gd name="connsiteY6" fmla="*/ 849086 h 1433286"/>
              <a:gd name="connsiteX7" fmla="*/ 1132114 w 1357085"/>
              <a:gd name="connsiteY7" fmla="*/ 740229 h 1433286"/>
              <a:gd name="connsiteX8" fmla="*/ 1150257 w 1357085"/>
              <a:gd name="connsiteY8" fmla="*/ 631372 h 1433286"/>
              <a:gd name="connsiteX9" fmla="*/ 1164771 w 1357085"/>
              <a:gd name="connsiteY9" fmla="*/ 584200 h 1433286"/>
              <a:gd name="connsiteX10" fmla="*/ 1201057 w 1357085"/>
              <a:gd name="connsiteY10" fmla="*/ 631372 h 1433286"/>
              <a:gd name="connsiteX11" fmla="*/ 1357085 w 1357085"/>
              <a:gd name="connsiteY11" fmla="*/ 406400 h 1433286"/>
              <a:gd name="connsiteX12" fmla="*/ 1317171 w 1357085"/>
              <a:gd name="connsiteY12" fmla="*/ 399143 h 1433286"/>
              <a:gd name="connsiteX13" fmla="*/ 1299028 w 1357085"/>
              <a:gd name="connsiteY13" fmla="*/ 366486 h 1433286"/>
              <a:gd name="connsiteX14" fmla="*/ 1259114 w 1357085"/>
              <a:gd name="connsiteY14" fmla="*/ 359229 h 1433286"/>
              <a:gd name="connsiteX15" fmla="*/ 1255485 w 1357085"/>
              <a:gd name="connsiteY15" fmla="*/ 304800 h 1433286"/>
              <a:gd name="connsiteX16" fmla="*/ 1299028 w 1357085"/>
              <a:gd name="connsiteY16" fmla="*/ 279400 h 1433286"/>
              <a:gd name="connsiteX17" fmla="*/ 1291771 w 1357085"/>
              <a:gd name="connsiteY17" fmla="*/ 239486 h 1433286"/>
              <a:gd name="connsiteX18" fmla="*/ 1237343 w 1357085"/>
              <a:gd name="connsiteY18" fmla="*/ 217714 h 1433286"/>
              <a:gd name="connsiteX19" fmla="*/ 1233714 w 1357085"/>
              <a:gd name="connsiteY19" fmla="*/ 181429 h 1433286"/>
              <a:gd name="connsiteX20" fmla="*/ 1161143 w 1357085"/>
              <a:gd name="connsiteY20" fmla="*/ 112486 h 1433286"/>
              <a:gd name="connsiteX21" fmla="*/ 1124857 w 1357085"/>
              <a:gd name="connsiteY21" fmla="*/ 119743 h 1433286"/>
              <a:gd name="connsiteX22" fmla="*/ 1103085 w 1357085"/>
              <a:gd name="connsiteY22" fmla="*/ 87086 h 1433286"/>
              <a:gd name="connsiteX23" fmla="*/ 1005114 w 1357085"/>
              <a:gd name="connsiteY23" fmla="*/ 29029 h 1433286"/>
              <a:gd name="connsiteX24" fmla="*/ 957943 w 1357085"/>
              <a:gd name="connsiteY24" fmla="*/ 87086 h 1433286"/>
              <a:gd name="connsiteX25" fmla="*/ 907143 w 1357085"/>
              <a:gd name="connsiteY25" fmla="*/ 127000 h 1433286"/>
              <a:gd name="connsiteX26" fmla="*/ 867228 w 1357085"/>
              <a:gd name="connsiteY26" fmla="*/ 156029 h 1433286"/>
              <a:gd name="connsiteX27" fmla="*/ 816428 w 1357085"/>
              <a:gd name="connsiteY27" fmla="*/ 170543 h 1433286"/>
              <a:gd name="connsiteX28" fmla="*/ 780143 w 1357085"/>
              <a:gd name="connsiteY28" fmla="*/ 192314 h 1433286"/>
              <a:gd name="connsiteX29" fmla="*/ 736600 w 1357085"/>
              <a:gd name="connsiteY29" fmla="*/ 210457 h 1433286"/>
              <a:gd name="connsiteX30" fmla="*/ 653143 w 1357085"/>
              <a:gd name="connsiteY30" fmla="*/ 210457 h 1433286"/>
              <a:gd name="connsiteX31" fmla="*/ 620485 w 1357085"/>
              <a:gd name="connsiteY31" fmla="*/ 250372 h 1433286"/>
              <a:gd name="connsiteX32" fmla="*/ 602343 w 1357085"/>
              <a:gd name="connsiteY32" fmla="*/ 290286 h 1433286"/>
              <a:gd name="connsiteX33" fmla="*/ 555171 w 1357085"/>
              <a:gd name="connsiteY33" fmla="*/ 322943 h 1433286"/>
              <a:gd name="connsiteX34" fmla="*/ 529771 w 1357085"/>
              <a:gd name="connsiteY34" fmla="*/ 330200 h 1433286"/>
              <a:gd name="connsiteX35" fmla="*/ 551543 w 1357085"/>
              <a:gd name="connsiteY35" fmla="*/ 279400 h 1433286"/>
              <a:gd name="connsiteX36" fmla="*/ 547914 w 1357085"/>
              <a:gd name="connsiteY36" fmla="*/ 232229 h 1433286"/>
              <a:gd name="connsiteX37" fmla="*/ 595085 w 1357085"/>
              <a:gd name="connsiteY37" fmla="*/ 221343 h 1433286"/>
              <a:gd name="connsiteX38" fmla="*/ 664028 w 1357085"/>
              <a:gd name="connsiteY38" fmla="*/ 166914 h 1433286"/>
              <a:gd name="connsiteX39" fmla="*/ 725714 w 1357085"/>
              <a:gd name="connsiteY39" fmla="*/ 163286 h 1433286"/>
              <a:gd name="connsiteX40" fmla="*/ 798285 w 1357085"/>
              <a:gd name="connsiteY40" fmla="*/ 127000 h 1433286"/>
              <a:gd name="connsiteX41" fmla="*/ 834571 w 1357085"/>
              <a:gd name="connsiteY41" fmla="*/ 134257 h 1433286"/>
              <a:gd name="connsiteX42" fmla="*/ 892628 w 1357085"/>
              <a:gd name="connsiteY42" fmla="*/ 112486 h 1433286"/>
              <a:gd name="connsiteX43" fmla="*/ 838200 w 1357085"/>
              <a:gd name="connsiteY43" fmla="*/ 7257 h 1433286"/>
              <a:gd name="connsiteX44" fmla="*/ 783771 w 1357085"/>
              <a:gd name="connsiteY44" fmla="*/ 0 h 1433286"/>
              <a:gd name="connsiteX45" fmla="*/ 717913 w 1357085"/>
              <a:gd name="connsiteY45" fmla="*/ 32294 h 1433286"/>
              <a:gd name="connsiteX46" fmla="*/ 667475 w 1357085"/>
              <a:gd name="connsiteY46" fmla="*/ 64770 h 1433286"/>
              <a:gd name="connsiteX47" fmla="*/ 605971 w 1357085"/>
              <a:gd name="connsiteY47" fmla="*/ 108857 h 1433286"/>
              <a:gd name="connsiteX48" fmla="*/ 562428 w 1357085"/>
              <a:gd name="connsiteY48" fmla="*/ 123372 h 1433286"/>
              <a:gd name="connsiteX49" fmla="*/ 508000 w 1357085"/>
              <a:gd name="connsiteY49" fmla="*/ 83457 h 1433286"/>
              <a:gd name="connsiteX50" fmla="*/ 475343 w 1357085"/>
              <a:gd name="connsiteY50" fmla="*/ 101600 h 1433286"/>
              <a:gd name="connsiteX51" fmla="*/ 439057 w 1357085"/>
              <a:gd name="connsiteY51" fmla="*/ 76200 h 1433286"/>
              <a:gd name="connsiteX52" fmla="*/ 417285 w 1357085"/>
              <a:gd name="connsiteY52" fmla="*/ 108857 h 1433286"/>
              <a:gd name="connsiteX53" fmla="*/ 442685 w 1357085"/>
              <a:gd name="connsiteY53" fmla="*/ 174172 h 1433286"/>
              <a:gd name="connsiteX54" fmla="*/ 428171 w 1357085"/>
              <a:gd name="connsiteY54" fmla="*/ 210457 h 1433286"/>
              <a:gd name="connsiteX55" fmla="*/ 391885 w 1357085"/>
              <a:gd name="connsiteY55" fmla="*/ 217714 h 1433286"/>
              <a:gd name="connsiteX56" fmla="*/ 373743 w 1357085"/>
              <a:gd name="connsiteY56" fmla="*/ 264886 h 1433286"/>
              <a:gd name="connsiteX57" fmla="*/ 322943 w 1357085"/>
              <a:gd name="connsiteY57" fmla="*/ 275772 h 1433286"/>
              <a:gd name="connsiteX58" fmla="*/ 283028 w 1357085"/>
              <a:gd name="connsiteY58" fmla="*/ 304800 h 1433286"/>
              <a:gd name="connsiteX59" fmla="*/ 203200 w 1357085"/>
              <a:gd name="connsiteY59" fmla="*/ 297543 h 1433286"/>
              <a:gd name="connsiteX60" fmla="*/ 145143 w 1357085"/>
              <a:gd name="connsiteY60" fmla="*/ 239486 h 1433286"/>
              <a:gd name="connsiteX61" fmla="*/ 87085 w 1357085"/>
              <a:gd name="connsiteY61" fmla="*/ 250372 h 1433286"/>
              <a:gd name="connsiteX62" fmla="*/ 39914 w 1357085"/>
              <a:gd name="connsiteY62" fmla="*/ 279400 h 1433286"/>
              <a:gd name="connsiteX63" fmla="*/ 39914 w 1357085"/>
              <a:gd name="connsiteY63" fmla="*/ 322943 h 1433286"/>
              <a:gd name="connsiteX64" fmla="*/ 0 w 1357085"/>
              <a:gd name="connsiteY64" fmla="*/ 377372 h 1433286"/>
              <a:gd name="connsiteX65" fmla="*/ 50800 w 1357085"/>
              <a:gd name="connsiteY65" fmla="*/ 406400 h 1433286"/>
              <a:gd name="connsiteX66" fmla="*/ 72571 w 1357085"/>
              <a:gd name="connsiteY66" fmla="*/ 413657 h 1433286"/>
              <a:gd name="connsiteX67" fmla="*/ 72571 w 1357085"/>
              <a:gd name="connsiteY67" fmla="*/ 464457 h 1433286"/>
              <a:gd name="connsiteX68" fmla="*/ 39914 w 1357085"/>
              <a:gd name="connsiteY68" fmla="*/ 522514 h 1433286"/>
              <a:gd name="connsiteX69" fmla="*/ 54428 w 1357085"/>
              <a:gd name="connsiteY69" fmla="*/ 598714 h 1433286"/>
              <a:gd name="connsiteX70" fmla="*/ 79828 w 1357085"/>
              <a:gd name="connsiteY70" fmla="*/ 613229 h 1433286"/>
              <a:gd name="connsiteX71" fmla="*/ 90714 w 1357085"/>
              <a:gd name="connsiteY71" fmla="*/ 642257 h 1433286"/>
              <a:gd name="connsiteX72" fmla="*/ 54428 w 1357085"/>
              <a:gd name="connsiteY72" fmla="*/ 653143 h 1433286"/>
              <a:gd name="connsiteX73" fmla="*/ 68943 w 1357085"/>
              <a:gd name="connsiteY73" fmla="*/ 689429 h 1433286"/>
              <a:gd name="connsiteX74" fmla="*/ 43543 w 1357085"/>
              <a:gd name="connsiteY74" fmla="*/ 758372 h 1433286"/>
              <a:gd name="connsiteX75" fmla="*/ 61685 w 1357085"/>
              <a:gd name="connsiteY75" fmla="*/ 801914 h 1433286"/>
              <a:gd name="connsiteX76" fmla="*/ 101600 w 1357085"/>
              <a:gd name="connsiteY76" fmla="*/ 830943 h 1433286"/>
              <a:gd name="connsiteX77" fmla="*/ 83457 w 1357085"/>
              <a:gd name="connsiteY77" fmla="*/ 928914 h 1433286"/>
              <a:gd name="connsiteX78" fmla="*/ 68943 w 1357085"/>
              <a:gd name="connsiteY78" fmla="*/ 947057 h 1433286"/>
              <a:gd name="connsiteX79" fmla="*/ 72571 w 1357085"/>
              <a:gd name="connsiteY79" fmla="*/ 961572 h 1433286"/>
              <a:gd name="connsiteX80" fmla="*/ 264885 w 1357085"/>
              <a:gd name="connsiteY80" fmla="*/ 889000 h 1433286"/>
              <a:gd name="connsiteX81" fmla="*/ 264885 w 1357085"/>
              <a:gd name="connsiteY81" fmla="*/ 852714 h 1433286"/>
              <a:gd name="connsiteX82" fmla="*/ 391885 w 1357085"/>
              <a:gd name="connsiteY82" fmla="*/ 830943 h 1433286"/>
              <a:gd name="connsiteX83" fmla="*/ 449943 w 1357085"/>
              <a:gd name="connsiteY83" fmla="*/ 881743 h 1433286"/>
              <a:gd name="connsiteX84" fmla="*/ 482600 w 1357085"/>
              <a:gd name="connsiteY84" fmla="*/ 845457 h 1433286"/>
              <a:gd name="connsiteX85" fmla="*/ 526143 w 1357085"/>
              <a:gd name="connsiteY85" fmla="*/ 849086 h 1433286"/>
              <a:gd name="connsiteX86" fmla="*/ 555171 w 1357085"/>
              <a:gd name="connsiteY86" fmla="*/ 914400 h 1433286"/>
              <a:gd name="connsiteX87" fmla="*/ 587828 w 1357085"/>
              <a:gd name="connsiteY87" fmla="*/ 932543 h 1433286"/>
              <a:gd name="connsiteX88" fmla="*/ 620485 w 1357085"/>
              <a:gd name="connsiteY88" fmla="*/ 954314 h 1433286"/>
              <a:gd name="connsiteX89" fmla="*/ 674914 w 1357085"/>
              <a:gd name="connsiteY89" fmla="*/ 936172 h 1433286"/>
              <a:gd name="connsiteX90" fmla="*/ 791028 w 1357085"/>
              <a:gd name="connsiteY90" fmla="*/ 1034143 h 1433286"/>
              <a:gd name="connsiteX91" fmla="*/ 834571 w 1357085"/>
              <a:gd name="connsiteY91" fmla="*/ 1023257 h 1433286"/>
              <a:gd name="connsiteX92" fmla="*/ 921657 w 1357085"/>
              <a:gd name="connsiteY92" fmla="*/ 1045029 h 1433286"/>
              <a:gd name="connsiteX93" fmla="*/ 961571 w 1357085"/>
              <a:gd name="connsiteY93" fmla="*/ 1113972 h 1433286"/>
              <a:gd name="connsiteX94" fmla="*/ 903514 w 1357085"/>
              <a:gd name="connsiteY94" fmla="*/ 1280886 h 1433286"/>
              <a:gd name="connsiteX95" fmla="*/ 903514 w 1357085"/>
              <a:gd name="connsiteY95" fmla="*/ 1317172 h 1433286"/>
              <a:gd name="connsiteX96" fmla="*/ 932543 w 1357085"/>
              <a:gd name="connsiteY96" fmla="*/ 1328057 h 1433286"/>
              <a:gd name="connsiteX97" fmla="*/ 936171 w 1357085"/>
              <a:gd name="connsiteY97" fmla="*/ 1378857 h 1433286"/>
              <a:gd name="connsiteX98" fmla="*/ 1030514 w 1357085"/>
              <a:gd name="connsiteY98" fmla="*/ 1433286 h 1433286"/>
              <a:gd name="connsiteX0" fmla="*/ 1030514 w 1357085"/>
              <a:gd name="connsiteY0" fmla="*/ 1444716 h 1444716"/>
              <a:gd name="connsiteX1" fmla="*/ 1099457 w 1357085"/>
              <a:gd name="connsiteY1" fmla="*/ 1350373 h 1444716"/>
              <a:gd name="connsiteX2" fmla="*/ 1081314 w 1357085"/>
              <a:gd name="connsiteY2" fmla="*/ 1285059 h 1444716"/>
              <a:gd name="connsiteX3" fmla="*/ 1121228 w 1357085"/>
              <a:gd name="connsiteY3" fmla="*/ 1045573 h 1444716"/>
              <a:gd name="connsiteX4" fmla="*/ 1099457 w 1357085"/>
              <a:gd name="connsiteY4" fmla="*/ 1009287 h 1444716"/>
              <a:gd name="connsiteX5" fmla="*/ 1121228 w 1357085"/>
              <a:gd name="connsiteY5" fmla="*/ 958487 h 1444716"/>
              <a:gd name="connsiteX6" fmla="*/ 1113971 w 1357085"/>
              <a:gd name="connsiteY6" fmla="*/ 860516 h 1444716"/>
              <a:gd name="connsiteX7" fmla="*/ 1132114 w 1357085"/>
              <a:gd name="connsiteY7" fmla="*/ 751659 h 1444716"/>
              <a:gd name="connsiteX8" fmla="*/ 1150257 w 1357085"/>
              <a:gd name="connsiteY8" fmla="*/ 642802 h 1444716"/>
              <a:gd name="connsiteX9" fmla="*/ 1164771 w 1357085"/>
              <a:gd name="connsiteY9" fmla="*/ 595630 h 1444716"/>
              <a:gd name="connsiteX10" fmla="*/ 1201057 w 1357085"/>
              <a:gd name="connsiteY10" fmla="*/ 642802 h 1444716"/>
              <a:gd name="connsiteX11" fmla="*/ 1357085 w 1357085"/>
              <a:gd name="connsiteY11" fmla="*/ 417830 h 1444716"/>
              <a:gd name="connsiteX12" fmla="*/ 1317171 w 1357085"/>
              <a:gd name="connsiteY12" fmla="*/ 410573 h 1444716"/>
              <a:gd name="connsiteX13" fmla="*/ 1299028 w 1357085"/>
              <a:gd name="connsiteY13" fmla="*/ 377916 h 1444716"/>
              <a:gd name="connsiteX14" fmla="*/ 1259114 w 1357085"/>
              <a:gd name="connsiteY14" fmla="*/ 370659 h 1444716"/>
              <a:gd name="connsiteX15" fmla="*/ 1255485 w 1357085"/>
              <a:gd name="connsiteY15" fmla="*/ 316230 h 1444716"/>
              <a:gd name="connsiteX16" fmla="*/ 1299028 w 1357085"/>
              <a:gd name="connsiteY16" fmla="*/ 290830 h 1444716"/>
              <a:gd name="connsiteX17" fmla="*/ 1291771 w 1357085"/>
              <a:gd name="connsiteY17" fmla="*/ 250916 h 1444716"/>
              <a:gd name="connsiteX18" fmla="*/ 1237343 w 1357085"/>
              <a:gd name="connsiteY18" fmla="*/ 229144 h 1444716"/>
              <a:gd name="connsiteX19" fmla="*/ 1233714 w 1357085"/>
              <a:gd name="connsiteY19" fmla="*/ 192859 h 1444716"/>
              <a:gd name="connsiteX20" fmla="*/ 1161143 w 1357085"/>
              <a:gd name="connsiteY20" fmla="*/ 123916 h 1444716"/>
              <a:gd name="connsiteX21" fmla="*/ 1124857 w 1357085"/>
              <a:gd name="connsiteY21" fmla="*/ 131173 h 1444716"/>
              <a:gd name="connsiteX22" fmla="*/ 1103085 w 1357085"/>
              <a:gd name="connsiteY22" fmla="*/ 98516 h 1444716"/>
              <a:gd name="connsiteX23" fmla="*/ 1005114 w 1357085"/>
              <a:gd name="connsiteY23" fmla="*/ 40459 h 1444716"/>
              <a:gd name="connsiteX24" fmla="*/ 957943 w 1357085"/>
              <a:gd name="connsiteY24" fmla="*/ 98516 h 1444716"/>
              <a:gd name="connsiteX25" fmla="*/ 907143 w 1357085"/>
              <a:gd name="connsiteY25" fmla="*/ 138430 h 1444716"/>
              <a:gd name="connsiteX26" fmla="*/ 867228 w 1357085"/>
              <a:gd name="connsiteY26" fmla="*/ 167459 h 1444716"/>
              <a:gd name="connsiteX27" fmla="*/ 816428 w 1357085"/>
              <a:gd name="connsiteY27" fmla="*/ 181973 h 1444716"/>
              <a:gd name="connsiteX28" fmla="*/ 780143 w 1357085"/>
              <a:gd name="connsiteY28" fmla="*/ 203744 h 1444716"/>
              <a:gd name="connsiteX29" fmla="*/ 736600 w 1357085"/>
              <a:gd name="connsiteY29" fmla="*/ 221887 h 1444716"/>
              <a:gd name="connsiteX30" fmla="*/ 653143 w 1357085"/>
              <a:gd name="connsiteY30" fmla="*/ 221887 h 1444716"/>
              <a:gd name="connsiteX31" fmla="*/ 620485 w 1357085"/>
              <a:gd name="connsiteY31" fmla="*/ 261802 h 1444716"/>
              <a:gd name="connsiteX32" fmla="*/ 602343 w 1357085"/>
              <a:gd name="connsiteY32" fmla="*/ 301716 h 1444716"/>
              <a:gd name="connsiteX33" fmla="*/ 555171 w 1357085"/>
              <a:gd name="connsiteY33" fmla="*/ 334373 h 1444716"/>
              <a:gd name="connsiteX34" fmla="*/ 529771 w 1357085"/>
              <a:gd name="connsiteY34" fmla="*/ 341630 h 1444716"/>
              <a:gd name="connsiteX35" fmla="*/ 551543 w 1357085"/>
              <a:gd name="connsiteY35" fmla="*/ 290830 h 1444716"/>
              <a:gd name="connsiteX36" fmla="*/ 547914 w 1357085"/>
              <a:gd name="connsiteY36" fmla="*/ 243659 h 1444716"/>
              <a:gd name="connsiteX37" fmla="*/ 595085 w 1357085"/>
              <a:gd name="connsiteY37" fmla="*/ 232773 h 1444716"/>
              <a:gd name="connsiteX38" fmla="*/ 664028 w 1357085"/>
              <a:gd name="connsiteY38" fmla="*/ 178344 h 1444716"/>
              <a:gd name="connsiteX39" fmla="*/ 725714 w 1357085"/>
              <a:gd name="connsiteY39" fmla="*/ 174716 h 1444716"/>
              <a:gd name="connsiteX40" fmla="*/ 798285 w 1357085"/>
              <a:gd name="connsiteY40" fmla="*/ 138430 h 1444716"/>
              <a:gd name="connsiteX41" fmla="*/ 834571 w 1357085"/>
              <a:gd name="connsiteY41" fmla="*/ 145687 h 1444716"/>
              <a:gd name="connsiteX42" fmla="*/ 892628 w 1357085"/>
              <a:gd name="connsiteY42" fmla="*/ 123916 h 1444716"/>
              <a:gd name="connsiteX43" fmla="*/ 838200 w 1357085"/>
              <a:gd name="connsiteY43" fmla="*/ 18687 h 1444716"/>
              <a:gd name="connsiteX44" fmla="*/ 783771 w 1357085"/>
              <a:gd name="connsiteY44" fmla="*/ 0 h 1444716"/>
              <a:gd name="connsiteX45" fmla="*/ 717913 w 1357085"/>
              <a:gd name="connsiteY45" fmla="*/ 43724 h 1444716"/>
              <a:gd name="connsiteX46" fmla="*/ 667475 w 1357085"/>
              <a:gd name="connsiteY46" fmla="*/ 76200 h 1444716"/>
              <a:gd name="connsiteX47" fmla="*/ 605971 w 1357085"/>
              <a:gd name="connsiteY47" fmla="*/ 120287 h 1444716"/>
              <a:gd name="connsiteX48" fmla="*/ 562428 w 1357085"/>
              <a:gd name="connsiteY48" fmla="*/ 134802 h 1444716"/>
              <a:gd name="connsiteX49" fmla="*/ 508000 w 1357085"/>
              <a:gd name="connsiteY49" fmla="*/ 94887 h 1444716"/>
              <a:gd name="connsiteX50" fmla="*/ 475343 w 1357085"/>
              <a:gd name="connsiteY50" fmla="*/ 113030 h 1444716"/>
              <a:gd name="connsiteX51" fmla="*/ 439057 w 1357085"/>
              <a:gd name="connsiteY51" fmla="*/ 87630 h 1444716"/>
              <a:gd name="connsiteX52" fmla="*/ 417285 w 1357085"/>
              <a:gd name="connsiteY52" fmla="*/ 120287 h 1444716"/>
              <a:gd name="connsiteX53" fmla="*/ 442685 w 1357085"/>
              <a:gd name="connsiteY53" fmla="*/ 185602 h 1444716"/>
              <a:gd name="connsiteX54" fmla="*/ 428171 w 1357085"/>
              <a:gd name="connsiteY54" fmla="*/ 221887 h 1444716"/>
              <a:gd name="connsiteX55" fmla="*/ 391885 w 1357085"/>
              <a:gd name="connsiteY55" fmla="*/ 229144 h 1444716"/>
              <a:gd name="connsiteX56" fmla="*/ 373743 w 1357085"/>
              <a:gd name="connsiteY56" fmla="*/ 276316 h 1444716"/>
              <a:gd name="connsiteX57" fmla="*/ 322943 w 1357085"/>
              <a:gd name="connsiteY57" fmla="*/ 287202 h 1444716"/>
              <a:gd name="connsiteX58" fmla="*/ 283028 w 1357085"/>
              <a:gd name="connsiteY58" fmla="*/ 316230 h 1444716"/>
              <a:gd name="connsiteX59" fmla="*/ 203200 w 1357085"/>
              <a:gd name="connsiteY59" fmla="*/ 308973 h 1444716"/>
              <a:gd name="connsiteX60" fmla="*/ 145143 w 1357085"/>
              <a:gd name="connsiteY60" fmla="*/ 250916 h 1444716"/>
              <a:gd name="connsiteX61" fmla="*/ 87085 w 1357085"/>
              <a:gd name="connsiteY61" fmla="*/ 261802 h 1444716"/>
              <a:gd name="connsiteX62" fmla="*/ 39914 w 1357085"/>
              <a:gd name="connsiteY62" fmla="*/ 290830 h 1444716"/>
              <a:gd name="connsiteX63" fmla="*/ 39914 w 1357085"/>
              <a:gd name="connsiteY63" fmla="*/ 334373 h 1444716"/>
              <a:gd name="connsiteX64" fmla="*/ 0 w 1357085"/>
              <a:gd name="connsiteY64" fmla="*/ 388802 h 1444716"/>
              <a:gd name="connsiteX65" fmla="*/ 50800 w 1357085"/>
              <a:gd name="connsiteY65" fmla="*/ 417830 h 1444716"/>
              <a:gd name="connsiteX66" fmla="*/ 72571 w 1357085"/>
              <a:gd name="connsiteY66" fmla="*/ 425087 h 1444716"/>
              <a:gd name="connsiteX67" fmla="*/ 72571 w 1357085"/>
              <a:gd name="connsiteY67" fmla="*/ 475887 h 1444716"/>
              <a:gd name="connsiteX68" fmla="*/ 39914 w 1357085"/>
              <a:gd name="connsiteY68" fmla="*/ 533944 h 1444716"/>
              <a:gd name="connsiteX69" fmla="*/ 54428 w 1357085"/>
              <a:gd name="connsiteY69" fmla="*/ 610144 h 1444716"/>
              <a:gd name="connsiteX70" fmla="*/ 79828 w 1357085"/>
              <a:gd name="connsiteY70" fmla="*/ 624659 h 1444716"/>
              <a:gd name="connsiteX71" fmla="*/ 90714 w 1357085"/>
              <a:gd name="connsiteY71" fmla="*/ 653687 h 1444716"/>
              <a:gd name="connsiteX72" fmla="*/ 54428 w 1357085"/>
              <a:gd name="connsiteY72" fmla="*/ 664573 h 1444716"/>
              <a:gd name="connsiteX73" fmla="*/ 68943 w 1357085"/>
              <a:gd name="connsiteY73" fmla="*/ 700859 h 1444716"/>
              <a:gd name="connsiteX74" fmla="*/ 43543 w 1357085"/>
              <a:gd name="connsiteY74" fmla="*/ 769802 h 1444716"/>
              <a:gd name="connsiteX75" fmla="*/ 61685 w 1357085"/>
              <a:gd name="connsiteY75" fmla="*/ 813344 h 1444716"/>
              <a:gd name="connsiteX76" fmla="*/ 101600 w 1357085"/>
              <a:gd name="connsiteY76" fmla="*/ 842373 h 1444716"/>
              <a:gd name="connsiteX77" fmla="*/ 83457 w 1357085"/>
              <a:gd name="connsiteY77" fmla="*/ 940344 h 1444716"/>
              <a:gd name="connsiteX78" fmla="*/ 68943 w 1357085"/>
              <a:gd name="connsiteY78" fmla="*/ 958487 h 1444716"/>
              <a:gd name="connsiteX79" fmla="*/ 72571 w 1357085"/>
              <a:gd name="connsiteY79" fmla="*/ 973002 h 1444716"/>
              <a:gd name="connsiteX80" fmla="*/ 264885 w 1357085"/>
              <a:gd name="connsiteY80" fmla="*/ 900430 h 1444716"/>
              <a:gd name="connsiteX81" fmla="*/ 264885 w 1357085"/>
              <a:gd name="connsiteY81" fmla="*/ 864144 h 1444716"/>
              <a:gd name="connsiteX82" fmla="*/ 391885 w 1357085"/>
              <a:gd name="connsiteY82" fmla="*/ 842373 h 1444716"/>
              <a:gd name="connsiteX83" fmla="*/ 449943 w 1357085"/>
              <a:gd name="connsiteY83" fmla="*/ 893173 h 1444716"/>
              <a:gd name="connsiteX84" fmla="*/ 482600 w 1357085"/>
              <a:gd name="connsiteY84" fmla="*/ 856887 h 1444716"/>
              <a:gd name="connsiteX85" fmla="*/ 526143 w 1357085"/>
              <a:gd name="connsiteY85" fmla="*/ 860516 h 1444716"/>
              <a:gd name="connsiteX86" fmla="*/ 555171 w 1357085"/>
              <a:gd name="connsiteY86" fmla="*/ 925830 h 1444716"/>
              <a:gd name="connsiteX87" fmla="*/ 587828 w 1357085"/>
              <a:gd name="connsiteY87" fmla="*/ 943973 h 1444716"/>
              <a:gd name="connsiteX88" fmla="*/ 620485 w 1357085"/>
              <a:gd name="connsiteY88" fmla="*/ 965744 h 1444716"/>
              <a:gd name="connsiteX89" fmla="*/ 674914 w 1357085"/>
              <a:gd name="connsiteY89" fmla="*/ 947602 h 1444716"/>
              <a:gd name="connsiteX90" fmla="*/ 791028 w 1357085"/>
              <a:gd name="connsiteY90" fmla="*/ 1045573 h 1444716"/>
              <a:gd name="connsiteX91" fmla="*/ 834571 w 1357085"/>
              <a:gd name="connsiteY91" fmla="*/ 1034687 h 1444716"/>
              <a:gd name="connsiteX92" fmla="*/ 921657 w 1357085"/>
              <a:gd name="connsiteY92" fmla="*/ 1056459 h 1444716"/>
              <a:gd name="connsiteX93" fmla="*/ 961571 w 1357085"/>
              <a:gd name="connsiteY93" fmla="*/ 1125402 h 1444716"/>
              <a:gd name="connsiteX94" fmla="*/ 903514 w 1357085"/>
              <a:gd name="connsiteY94" fmla="*/ 1292316 h 1444716"/>
              <a:gd name="connsiteX95" fmla="*/ 903514 w 1357085"/>
              <a:gd name="connsiteY95" fmla="*/ 1328602 h 1444716"/>
              <a:gd name="connsiteX96" fmla="*/ 932543 w 1357085"/>
              <a:gd name="connsiteY96" fmla="*/ 1339487 h 1444716"/>
              <a:gd name="connsiteX97" fmla="*/ 936171 w 1357085"/>
              <a:gd name="connsiteY97" fmla="*/ 1390287 h 1444716"/>
              <a:gd name="connsiteX98" fmla="*/ 1030514 w 1357085"/>
              <a:gd name="connsiteY98" fmla="*/ 1444716 h 1444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</a:cxnLst>
            <a:rect l="l" t="t" r="r" b="b"/>
            <a:pathLst>
              <a:path w="1357085" h="1444716">
                <a:moveTo>
                  <a:pt x="1030514" y="1444716"/>
                </a:moveTo>
                <a:lnTo>
                  <a:pt x="1099457" y="1350373"/>
                </a:lnTo>
                <a:lnTo>
                  <a:pt x="1081314" y="1285059"/>
                </a:lnTo>
                <a:lnTo>
                  <a:pt x="1121228" y="1045573"/>
                </a:lnTo>
                <a:lnTo>
                  <a:pt x="1099457" y="1009287"/>
                </a:lnTo>
                <a:lnTo>
                  <a:pt x="1121228" y="958487"/>
                </a:lnTo>
                <a:lnTo>
                  <a:pt x="1113971" y="860516"/>
                </a:lnTo>
                <a:lnTo>
                  <a:pt x="1132114" y="751659"/>
                </a:lnTo>
                <a:lnTo>
                  <a:pt x="1150257" y="642802"/>
                </a:lnTo>
                <a:lnTo>
                  <a:pt x="1164771" y="595630"/>
                </a:lnTo>
                <a:lnTo>
                  <a:pt x="1201057" y="642802"/>
                </a:lnTo>
                <a:lnTo>
                  <a:pt x="1357085" y="417830"/>
                </a:lnTo>
                <a:lnTo>
                  <a:pt x="1317171" y="410573"/>
                </a:lnTo>
                <a:lnTo>
                  <a:pt x="1299028" y="377916"/>
                </a:lnTo>
                <a:lnTo>
                  <a:pt x="1259114" y="370659"/>
                </a:lnTo>
                <a:lnTo>
                  <a:pt x="1255485" y="316230"/>
                </a:lnTo>
                <a:lnTo>
                  <a:pt x="1299028" y="290830"/>
                </a:lnTo>
                <a:lnTo>
                  <a:pt x="1291771" y="250916"/>
                </a:lnTo>
                <a:lnTo>
                  <a:pt x="1237343" y="229144"/>
                </a:lnTo>
                <a:lnTo>
                  <a:pt x="1233714" y="192859"/>
                </a:lnTo>
                <a:lnTo>
                  <a:pt x="1161143" y="123916"/>
                </a:lnTo>
                <a:lnTo>
                  <a:pt x="1124857" y="131173"/>
                </a:lnTo>
                <a:lnTo>
                  <a:pt x="1103085" y="98516"/>
                </a:lnTo>
                <a:lnTo>
                  <a:pt x="1005114" y="40459"/>
                </a:lnTo>
                <a:lnTo>
                  <a:pt x="957943" y="98516"/>
                </a:lnTo>
                <a:lnTo>
                  <a:pt x="907143" y="138430"/>
                </a:lnTo>
                <a:lnTo>
                  <a:pt x="867228" y="167459"/>
                </a:lnTo>
                <a:lnTo>
                  <a:pt x="816428" y="181973"/>
                </a:lnTo>
                <a:lnTo>
                  <a:pt x="780143" y="203744"/>
                </a:lnTo>
                <a:lnTo>
                  <a:pt x="736600" y="221887"/>
                </a:lnTo>
                <a:lnTo>
                  <a:pt x="653143" y="221887"/>
                </a:lnTo>
                <a:lnTo>
                  <a:pt x="620485" y="261802"/>
                </a:lnTo>
                <a:lnTo>
                  <a:pt x="602343" y="301716"/>
                </a:lnTo>
                <a:lnTo>
                  <a:pt x="555171" y="334373"/>
                </a:lnTo>
                <a:lnTo>
                  <a:pt x="529771" y="341630"/>
                </a:lnTo>
                <a:lnTo>
                  <a:pt x="551543" y="290830"/>
                </a:lnTo>
                <a:lnTo>
                  <a:pt x="547914" y="243659"/>
                </a:lnTo>
                <a:lnTo>
                  <a:pt x="595085" y="232773"/>
                </a:lnTo>
                <a:lnTo>
                  <a:pt x="664028" y="178344"/>
                </a:lnTo>
                <a:lnTo>
                  <a:pt x="725714" y="174716"/>
                </a:lnTo>
                <a:lnTo>
                  <a:pt x="798285" y="138430"/>
                </a:lnTo>
                <a:lnTo>
                  <a:pt x="834571" y="145687"/>
                </a:lnTo>
                <a:lnTo>
                  <a:pt x="892628" y="123916"/>
                </a:lnTo>
                <a:lnTo>
                  <a:pt x="838200" y="18687"/>
                </a:lnTo>
                <a:lnTo>
                  <a:pt x="783771" y="0"/>
                </a:lnTo>
                <a:lnTo>
                  <a:pt x="717913" y="43724"/>
                </a:lnTo>
                <a:lnTo>
                  <a:pt x="667475" y="76200"/>
                </a:lnTo>
                <a:lnTo>
                  <a:pt x="605971" y="120287"/>
                </a:lnTo>
                <a:lnTo>
                  <a:pt x="562428" y="134802"/>
                </a:lnTo>
                <a:lnTo>
                  <a:pt x="508000" y="94887"/>
                </a:lnTo>
                <a:lnTo>
                  <a:pt x="475343" y="113030"/>
                </a:lnTo>
                <a:lnTo>
                  <a:pt x="439057" y="87630"/>
                </a:lnTo>
                <a:lnTo>
                  <a:pt x="417285" y="120287"/>
                </a:lnTo>
                <a:lnTo>
                  <a:pt x="442685" y="185602"/>
                </a:lnTo>
                <a:lnTo>
                  <a:pt x="428171" y="221887"/>
                </a:lnTo>
                <a:lnTo>
                  <a:pt x="391885" y="229144"/>
                </a:lnTo>
                <a:lnTo>
                  <a:pt x="373743" y="276316"/>
                </a:lnTo>
                <a:lnTo>
                  <a:pt x="322943" y="287202"/>
                </a:lnTo>
                <a:lnTo>
                  <a:pt x="283028" y="316230"/>
                </a:lnTo>
                <a:lnTo>
                  <a:pt x="203200" y="308973"/>
                </a:lnTo>
                <a:lnTo>
                  <a:pt x="145143" y="250916"/>
                </a:lnTo>
                <a:lnTo>
                  <a:pt x="87085" y="261802"/>
                </a:lnTo>
                <a:lnTo>
                  <a:pt x="39914" y="290830"/>
                </a:lnTo>
                <a:lnTo>
                  <a:pt x="39914" y="334373"/>
                </a:lnTo>
                <a:lnTo>
                  <a:pt x="0" y="388802"/>
                </a:lnTo>
                <a:lnTo>
                  <a:pt x="50800" y="417830"/>
                </a:lnTo>
                <a:lnTo>
                  <a:pt x="72571" y="425087"/>
                </a:lnTo>
                <a:lnTo>
                  <a:pt x="72571" y="475887"/>
                </a:lnTo>
                <a:lnTo>
                  <a:pt x="39914" y="533944"/>
                </a:lnTo>
                <a:lnTo>
                  <a:pt x="54428" y="610144"/>
                </a:lnTo>
                <a:lnTo>
                  <a:pt x="79828" y="624659"/>
                </a:lnTo>
                <a:lnTo>
                  <a:pt x="90714" y="653687"/>
                </a:lnTo>
                <a:lnTo>
                  <a:pt x="54428" y="664573"/>
                </a:lnTo>
                <a:lnTo>
                  <a:pt x="68943" y="700859"/>
                </a:lnTo>
                <a:lnTo>
                  <a:pt x="43543" y="769802"/>
                </a:lnTo>
                <a:lnTo>
                  <a:pt x="61685" y="813344"/>
                </a:lnTo>
                <a:lnTo>
                  <a:pt x="101600" y="842373"/>
                </a:lnTo>
                <a:lnTo>
                  <a:pt x="83457" y="940344"/>
                </a:lnTo>
                <a:lnTo>
                  <a:pt x="68943" y="958487"/>
                </a:lnTo>
                <a:lnTo>
                  <a:pt x="72571" y="973002"/>
                </a:lnTo>
                <a:lnTo>
                  <a:pt x="264885" y="900430"/>
                </a:lnTo>
                <a:lnTo>
                  <a:pt x="264885" y="864144"/>
                </a:lnTo>
                <a:lnTo>
                  <a:pt x="391885" y="842373"/>
                </a:lnTo>
                <a:lnTo>
                  <a:pt x="449943" y="893173"/>
                </a:lnTo>
                <a:lnTo>
                  <a:pt x="482600" y="856887"/>
                </a:lnTo>
                <a:lnTo>
                  <a:pt x="526143" y="860516"/>
                </a:lnTo>
                <a:lnTo>
                  <a:pt x="555171" y="925830"/>
                </a:lnTo>
                <a:lnTo>
                  <a:pt x="587828" y="943973"/>
                </a:lnTo>
                <a:lnTo>
                  <a:pt x="620485" y="965744"/>
                </a:lnTo>
                <a:lnTo>
                  <a:pt x="674914" y="947602"/>
                </a:lnTo>
                <a:lnTo>
                  <a:pt x="791028" y="1045573"/>
                </a:lnTo>
                <a:lnTo>
                  <a:pt x="834571" y="1034687"/>
                </a:lnTo>
                <a:lnTo>
                  <a:pt x="921657" y="1056459"/>
                </a:lnTo>
                <a:lnTo>
                  <a:pt x="961571" y="1125402"/>
                </a:lnTo>
                <a:lnTo>
                  <a:pt x="903514" y="1292316"/>
                </a:lnTo>
                <a:lnTo>
                  <a:pt x="903514" y="1328602"/>
                </a:lnTo>
                <a:lnTo>
                  <a:pt x="932543" y="1339487"/>
                </a:lnTo>
                <a:lnTo>
                  <a:pt x="936171" y="1390287"/>
                </a:lnTo>
                <a:lnTo>
                  <a:pt x="1030514" y="1444716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 w="635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>
              <a:buClr>
                <a:srgbClr val="000000"/>
              </a:buClr>
              <a:buSzPct val="100000"/>
              <a:buFont typeface="Times New Roman" pitchFamily="16" charset="0"/>
              <a:buNone/>
              <a:defRPr/>
            </a:pPr>
            <a:endParaRPr lang="en-GB" sz="2400">
              <a:solidFill>
                <a:schemeClr val="bg1"/>
              </a:solidFill>
              <a:ea typeface="ＭＳ Ｐゴシック" charset="-128"/>
            </a:endParaRPr>
          </a:p>
        </p:txBody>
      </p:sp>
      <p:sp>
        <p:nvSpPr>
          <p:cNvPr id="92" name="Freeform 91"/>
          <p:cNvSpPr/>
          <p:nvPr/>
        </p:nvSpPr>
        <p:spPr>
          <a:xfrm>
            <a:off x="6249326" y="2030249"/>
            <a:ext cx="744561" cy="1227336"/>
          </a:xfrm>
          <a:custGeom>
            <a:avLst/>
            <a:gdLst>
              <a:gd name="connsiteX0" fmla="*/ 695194 w 695194"/>
              <a:gd name="connsiteY0" fmla="*/ 717115 h 1146132"/>
              <a:gd name="connsiteX1" fmla="*/ 638827 w 695194"/>
              <a:gd name="connsiteY1" fmla="*/ 692063 h 1146132"/>
              <a:gd name="connsiteX2" fmla="*/ 638827 w 695194"/>
              <a:gd name="connsiteY2" fmla="*/ 654485 h 1146132"/>
              <a:gd name="connsiteX3" fmla="*/ 604381 w 695194"/>
              <a:gd name="connsiteY3" fmla="*/ 629433 h 1146132"/>
              <a:gd name="connsiteX4" fmla="*/ 607512 w 695194"/>
              <a:gd name="connsiteY4" fmla="*/ 598118 h 1146132"/>
              <a:gd name="connsiteX5" fmla="*/ 569934 w 695194"/>
              <a:gd name="connsiteY5" fmla="*/ 569935 h 1146132"/>
              <a:gd name="connsiteX6" fmla="*/ 544882 w 695194"/>
              <a:gd name="connsiteY6" fmla="*/ 529225 h 1146132"/>
              <a:gd name="connsiteX7" fmla="*/ 513567 w 695194"/>
              <a:gd name="connsiteY7" fmla="*/ 519830 h 1146132"/>
              <a:gd name="connsiteX8" fmla="*/ 532356 w 695194"/>
              <a:gd name="connsiteY8" fmla="*/ 494778 h 1146132"/>
              <a:gd name="connsiteX9" fmla="*/ 551145 w 695194"/>
              <a:gd name="connsiteY9" fmla="*/ 488515 h 1146132"/>
              <a:gd name="connsiteX10" fmla="*/ 551145 w 695194"/>
              <a:gd name="connsiteY10" fmla="*/ 432148 h 1146132"/>
              <a:gd name="connsiteX11" fmla="*/ 610644 w 695194"/>
              <a:gd name="connsiteY11" fmla="*/ 447806 h 1146132"/>
              <a:gd name="connsiteX12" fmla="*/ 610644 w 695194"/>
              <a:gd name="connsiteY12" fmla="*/ 419622 h 1146132"/>
              <a:gd name="connsiteX13" fmla="*/ 585592 w 695194"/>
              <a:gd name="connsiteY13" fmla="*/ 400833 h 1146132"/>
              <a:gd name="connsiteX14" fmla="*/ 616907 w 695194"/>
              <a:gd name="connsiteY14" fmla="*/ 347598 h 1146132"/>
              <a:gd name="connsiteX15" fmla="*/ 582460 w 695194"/>
              <a:gd name="connsiteY15" fmla="*/ 341335 h 1146132"/>
              <a:gd name="connsiteX16" fmla="*/ 541750 w 695194"/>
              <a:gd name="connsiteY16" fmla="*/ 385176 h 1146132"/>
              <a:gd name="connsiteX17" fmla="*/ 497909 w 695194"/>
              <a:gd name="connsiteY17" fmla="*/ 322546 h 1146132"/>
              <a:gd name="connsiteX18" fmla="*/ 447805 w 695194"/>
              <a:gd name="connsiteY18" fmla="*/ 291230 h 1146132"/>
              <a:gd name="connsiteX19" fmla="*/ 444674 w 695194"/>
              <a:gd name="connsiteY19" fmla="*/ 147181 h 1146132"/>
              <a:gd name="connsiteX20" fmla="*/ 394570 w 695194"/>
              <a:gd name="connsiteY20" fmla="*/ 0 h 1146132"/>
              <a:gd name="connsiteX21" fmla="*/ 310019 w 695194"/>
              <a:gd name="connsiteY21" fmla="*/ 31315 h 1146132"/>
              <a:gd name="connsiteX22" fmla="*/ 331940 w 695194"/>
              <a:gd name="connsiteY22" fmla="*/ 72025 h 1146132"/>
              <a:gd name="connsiteX23" fmla="*/ 297493 w 695194"/>
              <a:gd name="connsiteY23" fmla="*/ 212943 h 1146132"/>
              <a:gd name="connsiteX24" fmla="*/ 209811 w 695194"/>
              <a:gd name="connsiteY24" fmla="*/ 244258 h 1146132"/>
              <a:gd name="connsiteX25" fmla="*/ 225468 w 695194"/>
              <a:gd name="connsiteY25" fmla="*/ 294362 h 1146132"/>
              <a:gd name="connsiteX26" fmla="*/ 209811 w 695194"/>
              <a:gd name="connsiteY26" fmla="*/ 407096 h 1146132"/>
              <a:gd name="connsiteX27" fmla="*/ 212942 w 695194"/>
              <a:gd name="connsiteY27" fmla="*/ 435280 h 1146132"/>
              <a:gd name="connsiteX28" fmla="*/ 84550 w 695194"/>
              <a:gd name="connsiteY28" fmla="*/ 648222 h 1146132"/>
              <a:gd name="connsiteX29" fmla="*/ 75156 w 695194"/>
              <a:gd name="connsiteY29" fmla="*/ 748430 h 1146132"/>
              <a:gd name="connsiteX30" fmla="*/ 6263 w 695194"/>
              <a:gd name="connsiteY30" fmla="*/ 864296 h 1146132"/>
              <a:gd name="connsiteX31" fmla="*/ 0 w 695194"/>
              <a:gd name="connsiteY31" fmla="*/ 926926 h 1146132"/>
              <a:gd name="connsiteX32" fmla="*/ 25052 w 695194"/>
              <a:gd name="connsiteY32" fmla="*/ 958241 h 1146132"/>
              <a:gd name="connsiteX33" fmla="*/ 12526 w 695194"/>
              <a:gd name="connsiteY33" fmla="*/ 1014609 h 1146132"/>
              <a:gd name="connsiteX34" fmla="*/ 28183 w 695194"/>
              <a:gd name="connsiteY34" fmla="*/ 1052187 h 1146132"/>
              <a:gd name="connsiteX35" fmla="*/ 78287 w 695194"/>
              <a:gd name="connsiteY35" fmla="*/ 1017740 h 1146132"/>
              <a:gd name="connsiteX36" fmla="*/ 81419 w 695194"/>
              <a:gd name="connsiteY36" fmla="*/ 1092896 h 1146132"/>
              <a:gd name="connsiteX37" fmla="*/ 162838 w 695194"/>
              <a:gd name="connsiteY37" fmla="*/ 1130474 h 1146132"/>
              <a:gd name="connsiteX38" fmla="*/ 203548 w 695194"/>
              <a:gd name="connsiteY38" fmla="*/ 1074107 h 1146132"/>
              <a:gd name="connsiteX39" fmla="*/ 263046 w 695194"/>
              <a:gd name="connsiteY39" fmla="*/ 1077239 h 1146132"/>
              <a:gd name="connsiteX40" fmla="*/ 294361 w 695194"/>
              <a:gd name="connsiteY40" fmla="*/ 1136737 h 1146132"/>
              <a:gd name="connsiteX41" fmla="*/ 369518 w 695194"/>
              <a:gd name="connsiteY41" fmla="*/ 1117948 h 1146132"/>
              <a:gd name="connsiteX42" fmla="*/ 410227 w 695194"/>
              <a:gd name="connsiteY42" fmla="*/ 1146132 h 1146132"/>
              <a:gd name="connsiteX43" fmla="*/ 657616 w 695194"/>
              <a:gd name="connsiteY43" fmla="*/ 1086633 h 1146132"/>
              <a:gd name="connsiteX44" fmla="*/ 641959 w 695194"/>
              <a:gd name="connsiteY44" fmla="*/ 998951 h 1146132"/>
              <a:gd name="connsiteX45" fmla="*/ 670142 w 695194"/>
              <a:gd name="connsiteY45" fmla="*/ 908137 h 1146132"/>
              <a:gd name="connsiteX46" fmla="*/ 663879 w 695194"/>
              <a:gd name="connsiteY46" fmla="*/ 879954 h 1146132"/>
              <a:gd name="connsiteX47" fmla="*/ 613775 w 695194"/>
              <a:gd name="connsiteY47" fmla="*/ 851770 h 1146132"/>
              <a:gd name="connsiteX48" fmla="*/ 604381 w 695194"/>
              <a:gd name="connsiteY48" fmla="*/ 836113 h 1146132"/>
              <a:gd name="connsiteX49" fmla="*/ 635696 w 695194"/>
              <a:gd name="connsiteY49" fmla="*/ 789140 h 1146132"/>
              <a:gd name="connsiteX50" fmla="*/ 632564 w 695194"/>
              <a:gd name="connsiteY50" fmla="*/ 757825 h 1146132"/>
              <a:gd name="connsiteX51" fmla="*/ 695194 w 695194"/>
              <a:gd name="connsiteY51" fmla="*/ 717115 h 1146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95194" h="1146132">
                <a:moveTo>
                  <a:pt x="695194" y="717115"/>
                </a:moveTo>
                <a:lnTo>
                  <a:pt x="638827" y="692063"/>
                </a:lnTo>
                <a:lnTo>
                  <a:pt x="638827" y="654485"/>
                </a:lnTo>
                <a:lnTo>
                  <a:pt x="604381" y="629433"/>
                </a:lnTo>
                <a:lnTo>
                  <a:pt x="607512" y="598118"/>
                </a:lnTo>
                <a:lnTo>
                  <a:pt x="569934" y="569935"/>
                </a:lnTo>
                <a:lnTo>
                  <a:pt x="544882" y="529225"/>
                </a:lnTo>
                <a:lnTo>
                  <a:pt x="513567" y="519830"/>
                </a:lnTo>
                <a:lnTo>
                  <a:pt x="532356" y="494778"/>
                </a:lnTo>
                <a:lnTo>
                  <a:pt x="551145" y="488515"/>
                </a:lnTo>
                <a:lnTo>
                  <a:pt x="551145" y="432148"/>
                </a:lnTo>
                <a:lnTo>
                  <a:pt x="610644" y="447806"/>
                </a:lnTo>
                <a:lnTo>
                  <a:pt x="610644" y="419622"/>
                </a:lnTo>
                <a:lnTo>
                  <a:pt x="585592" y="400833"/>
                </a:lnTo>
                <a:lnTo>
                  <a:pt x="616907" y="347598"/>
                </a:lnTo>
                <a:lnTo>
                  <a:pt x="582460" y="341335"/>
                </a:lnTo>
                <a:lnTo>
                  <a:pt x="541750" y="385176"/>
                </a:lnTo>
                <a:lnTo>
                  <a:pt x="497909" y="322546"/>
                </a:lnTo>
                <a:lnTo>
                  <a:pt x="447805" y="291230"/>
                </a:lnTo>
                <a:cubicBezTo>
                  <a:pt x="446761" y="243214"/>
                  <a:pt x="445718" y="195197"/>
                  <a:pt x="444674" y="147181"/>
                </a:cubicBezTo>
                <a:lnTo>
                  <a:pt x="394570" y="0"/>
                </a:lnTo>
                <a:lnTo>
                  <a:pt x="310019" y="31315"/>
                </a:lnTo>
                <a:lnTo>
                  <a:pt x="331940" y="72025"/>
                </a:lnTo>
                <a:lnTo>
                  <a:pt x="297493" y="212943"/>
                </a:lnTo>
                <a:lnTo>
                  <a:pt x="209811" y="244258"/>
                </a:lnTo>
                <a:lnTo>
                  <a:pt x="225468" y="294362"/>
                </a:lnTo>
                <a:lnTo>
                  <a:pt x="209811" y="407096"/>
                </a:lnTo>
                <a:lnTo>
                  <a:pt x="212942" y="435280"/>
                </a:lnTo>
                <a:lnTo>
                  <a:pt x="84550" y="648222"/>
                </a:lnTo>
                <a:lnTo>
                  <a:pt x="75156" y="748430"/>
                </a:lnTo>
                <a:lnTo>
                  <a:pt x="6263" y="864296"/>
                </a:lnTo>
                <a:lnTo>
                  <a:pt x="0" y="926926"/>
                </a:lnTo>
                <a:lnTo>
                  <a:pt x="25052" y="958241"/>
                </a:lnTo>
                <a:lnTo>
                  <a:pt x="12526" y="1014609"/>
                </a:lnTo>
                <a:lnTo>
                  <a:pt x="28183" y="1052187"/>
                </a:lnTo>
                <a:lnTo>
                  <a:pt x="78287" y="1017740"/>
                </a:lnTo>
                <a:lnTo>
                  <a:pt x="81419" y="1092896"/>
                </a:lnTo>
                <a:lnTo>
                  <a:pt x="162838" y="1130474"/>
                </a:lnTo>
                <a:lnTo>
                  <a:pt x="203548" y="1074107"/>
                </a:lnTo>
                <a:lnTo>
                  <a:pt x="263046" y="1077239"/>
                </a:lnTo>
                <a:lnTo>
                  <a:pt x="294361" y="1136737"/>
                </a:lnTo>
                <a:lnTo>
                  <a:pt x="369518" y="1117948"/>
                </a:lnTo>
                <a:lnTo>
                  <a:pt x="410227" y="1146132"/>
                </a:lnTo>
                <a:lnTo>
                  <a:pt x="657616" y="1086633"/>
                </a:lnTo>
                <a:lnTo>
                  <a:pt x="641959" y="998951"/>
                </a:lnTo>
                <a:lnTo>
                  <a:pt x="670142" y="908137"/>
                </a:lnTo>
                <a:lnTo>
                  <a:pt x="663879" y="879954"/>
                </a:lnTo>
                <a:lnTo>
                  <a:pt x="613775" y="851770"/>
                </a:lnTo>
                <a:lnTo>
                  <a:pt x="604381" y="836113"/>
                </a:lnTo>
                <a:lnTo>
                  <a:pt x="635696" y="789140"/>
                </a:lnTo>
                <a:lnTo>
                  <a:pt x="632564" y="757825"/>
                </a:lnTo>
                <a:lnTo>
                  <a:pt x="695194" y="717115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 w="635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>
              <a:buClr>
                <a:srgbClr val="000000"/>
              </a:buClr>
              <a:buSzPct val="100000"/>
              <a:buFont typeface="Times New Roman" pitchFamily="16" charset="0"/>
              <a:buNone/>
              <a:defRPr/>
            </a:pPr>
            <a:endParaRPr lang="en-GB" sz="2400">
              <a:solidFill>
                <a:schemeClr val="bg1"/>
              </a:solidFill>
              <a:ea typeface="ＭＳ Ｐゴシック" charset="-128"/>
            </a:endParaRPr>
          </a:p>
        </p:txBody>
      </p:sp>
      <p:sp>
        <p:nvSpPr>
          <p:cNvPr id="93" name="Freeform 92"/>
          <p:cNvSpPr/>
          <p:nvPr/>
        </p:nvSpPr>
        <p:spPr>
          <a:xfrm>
            <a:off x="6555310" y="1370683"/>
            <a:ext cx="1055645" cy="1414326"/>
          </a:xfrm>
          <a:custGeom>
            <a:avLst/>
            <a:gdLst>
              <a:gd name="connsiteX0" fmla="*/ 411956 w 985837"/>
              <a:gd name="connsiteY0" fmla="*/ 1321593 h 1321593"/>
              <a:gd name="connsiteX1" fmla="*/ 438150 w 985837"/>
              <a:gd name="connsiteY1" fmla="*/ 1254918 h 1321593"/>
              <a:gd name="connsiteX2" fmla="*/ 402431 w 985837"/>
              <a:gd name="connsiteY2" fmla="*/ 1197768 h 1321593"/>
              <a:gd name="connsiteX3" fmla="*/ 411956 w 985837"/>
              <a:gd name="connsiteY3" fmla="*/ 1166812 h 1321593"/>
              <a:gd name="connsiteX4" fmla="*/ 447675 w 985837"/>
              <a:gd name="connsiteY4" fmla="*/ 1119187 h 1321593"/>
              <a:gd name="connsiteX5" fmla="*/ 442912 w 985837"/>
              <a:gd name="connsiteY5" fmla="*/ 1014412 h 1321593"/>
              <a:gd name="connsiteX6" fmla="*/ 650081 w 985837"/>
              <a:gd name="connsiteY6" fmla="*/ 897731 h 1321593"/>
              <a:gd name="connsiteX7" fmla="*/ 692943 w 985837"/>
              <a:gd name="connsiteY7" fmla="*/ 850106 h 1321593"/>
              <a:gd name="connsiteX8" fmla="*/ 733425 w 985837"/>
              <a:gd name="connsiteY8" fmla="*/ 840581 h 1321593"/>
              <a:gd name="connsiteX9" fmla="*/ 788193 w 985837"/>
              <a:gd name="connsiteY9" fmla="*/ 862012 h 1321593"/>
              <a:gd name="connsiteX10" fmla="*/ 828675 w 985837"/>
              <a:gd name="connsiteY10" fmla="*/ 771525 h 1321593"/>
              <a:gd name="connsiteX11" fmla="*/ 788193 w 985837"/>
              <a:gd name="connsiteY11" fmla="*/ 683418 h 1321593"/>
              <a:gd name="connsiteX12" fmla="*/ 871537 w 985837"/>
              <a:gd name="connsiteY12" fmla="*/ 600075 h 1321593"/>
              <a:gd name="connsiteX13" fmla="*/ 847725 w 985837"/>
              <a:gd name="connsiteY13" fmla="*/ 561975 h 1321593"/>
              <a:gd name="connsiteX14" fmla="*/ 814387 w 985837"/>
              <a:gd name="connsiteY14" fmla="*/ 533400 h 1321593"/>
              <a:gd name="connsiteX15" fmla="*/ 831056 w 985837"/>
              <a:gd name="connsiteY15" fmla="*/ 476250 h 1321593"/>
              <a:gd name="connsiteX16" fmla="*/ 883443 w 985837"/>
              <a:gd name="connsiteY16" fmla="*/ 400050 h 1321593"/>
              <a:gd name="connsiteX17" fmla="*/ 985837 w 985837"/>
              <a:gd name="connsiteY17" fmla="*/ 309562 h 1321593"/>
              <a:gd name="connsiteX18" fmla="*/ 985837 w 985837"/>
              <a:gd name="connsiteY18" fmla="*/ 238125 h 1321593"/>
              <a:gd name="connsiteX19" fmla="*/ 919162 w 985837"/>
              <a:gd name="connsiteY19" fmla="*/ 235743 h 1321593"/>
              <a:gd name="connsiteX20" fmla="*/ 769143 w 985837"/>
              <a:gd name="connsiteY20" fmla="*/ 169068 h 1321593"/>
              <a:gd name="connsiteX21" fmla="*/ 759618 w 985837"/>
              <a:gd name="connsiteY21" fmla="*/ 190500 h 1321593"/>
              <a:gd name="connsiteX22" fmla="*/ 709612 w 985837"/>
              <a:gd name="connsiteY22" fmla="*/ 183356 h 1321593"/>
              <a:gd name="connsiteX23" fmla="*/ 678656 w 985837"/>
              <a:gd name="connsiteY23" fmla="*/ 216693 h 1321593"/>
              <a:gd name="connsiteX24" fmla="*/ 642937 w 985837"/>
              <a:gd name="connsiteY24" fmla="*/ 211931 h 1321593"/>
              <a:gd name="connsiteX25" fmla="*/ 652462 w 985837"/>
              <a:gd name="connsiteY25" fmla="*/ 269081 h 1321593"/>
              <a:gd name="connsiteX26" fmla="*/ 616743 w 985837"/>
              <a:gd name="connsiteY26" fmla="*/ 269081 h 1321593"/>
              <a:gd name="connsiteX27" fmla="*/ 592931 w 985837"/>
              <a:gd name="connsiteY27" fmla="*/ 228600 h 1321593"/>
              <a:gd name="connsiteX28" fmla="*/ 616743 w 985837"/>
              <a:gd name="connsiteY28" fmla="*/ 145256 h 1321593"/>
              <a:gd name="connsiteX29" fmla="*/ 573881 w 985837"/>
              <a:gd name="connsiteY29" fmla="*/ 166687 h 1321593"/>
              <a:gd name="connsiteX30" fmla="*/ 595312 w 985837"/>
              <a:gd name="connsiteY30" fmla="*/ 114300 h 1321593"/>
              <a:gd name="connsiteX31" fmla="*/ 566737 w 985837"/>
              <a:gd name="connsiteY31" fmla="*/ 45243 h 1321593"/>
              <a:gd name="connsiteX32" fmla="*/ 492918 w 985837"/>
              <a:gd name="connsiteY32" fmla="*/ 69056 h 1321593"/>
              <a:gd name="connsiteX33" fmla="*/ 485775 w 985837"/>
              <a:gd name="connsiteY33" fmla="*/ 95250 h 1321593"/>
              <a:gd name="connsiteX34" fmla="*/ 466725 w 985837"/>
              <a:gd name="connsiteY34" fmla="*/ 69056 h 1321593"/>
              <a:gd name="connsiteX35" fmla="*/ 478631 w 985837"/>
              <a:gd name="connsiteY35" fmla="*/ 38100 h 1321593"/>
              <a:gd name="connsiteX36" fmla="*/ 400050 w 985837"/>
              <a:gd name="connsiteY36" fmla="*/ 0 h 1321593"/>
              <a:gd name="connsiteX37" fmla="*/ 316706 w 985837"/>
              <a:gd name="connsiteY37" fmla="*/ 190500 h 1321593"/>
              <a:gd name="connsiteX38" fmla="*/ 204787 w 985837"/>
              <a:gd name="connsiteY38" fmla="*/ 297656 h 1321593"/>
              <a:gd name="connsiteX39" fmla="*/ 216693 w 985837"/>
              <a:gd name="connsiteY39" fmla="*/ 392906 h 1321593"/>
              <a:gd name="connsiteX40" fmla="*/ 102393 w 985837"/>
              <a:gd name="connsiteY40" fmla="*/ 557212 h 1321593"/>
              <a:gd name="connsiteX41" fmla="*/ 0 w 985837"/>
              <a:gd name="connsiteY41" fmla="*/ 590550 h 1321593"/>
              <a:gd name="connsiteX42" fmla="*/ 7143 w 985837"/>
              <a:gd name="connsiteY42" fmla="*/ 650081 h 1321593"/>
              <a:gd name="connsiteX43" fmla="*/ 38100 w 985837"/>
              <a:gd name="connsiteY43" fmla="*/ 652462 h 1321593"/>
              <a:gd name="connsiteX44" fmla="*/ 107156 w 985837"/>
              <a:gd name="connsiteY44" fmla="*/ 626268 h 1321593"/>
              <a:gd name="connsiteX45" fmla="*/ 159543 w 985837"/>
              <a:gd name="connsiteY45" fmla="*/ 766762 h 1321593"/>
              <a:gd name="connsiteX46" fmla="*/ 161925 w 985837"/>
              <a:gd name="connsiteY46" fmla="*/ 904875 h 1321593"/>
              <a:gd name="connsiteX47" fmla="*/ 259556 w 985837"/>
              <a:gd name="connsiteY47" fmla="*/ 1000125 h 1321593"/>
              <a:gd name="connsiteX48" fmla="*/ 288131 w 985837"/>
              <a:gd name="connsiteY48" fmla="*/ 964406 h 1321593"/>
              <a:gd name="connsiteX49" fmla="*/ 323850 w 985837"/>
              <a:gd name="connsiteY49" fmla="*/ 969168 h 1321593"/>
              <a:gd name="connsiteX50" fmla="*/ 304800 w 985837"/>
              <a:gd name="connsiteY50" fmla="*/ 1014412 h 1321593"/>
              <a:gd name="connsiteX51" fmla="*/ 323850 w 985837"/>
              <a:gd name="connsiteY51" fmla="*/ 1045368 h 1321593"/>
              <a:gd name="connsiteX52" fmla="*/ 323850 w 985837"/>
              <a:gd name="connsiteY52" fmla="*/ 1066800 h 1321593"/>
              <a:gd name="connsiteX53" fmla="*/ 264318 w 985837"/>
              <a:gd name="connsiteY53" fmla="*/ 1052512 h 1321593"/>
              <a:gd name="connsiteX54" fmla="*/ 259556 w 985837"/>
              <a:gd name="connsiteY54" fmla="*/ 1102518 h 1321593"/>
              <a:gd name="connsiteX55" fmla="*/ 235743 w 985837"/>
              <a:gd name="connsiteY55" fmla="*/ 1143000 h 1321593"/>
              <a:gd name="connsiteX56" fmla="*/ 278606 w 985837"/>
              <a:gd name="connsiteY56" fmla="*/ 1164431 h 1321593"/>
              <a:gd name="connsiteX57" fmla="*/ 326231 w 985837"/>
              <a:gd name="connsiteY57" fmla="*/ 1233487 h 1321593"/>
              <a:gd name="connsiteX58" fmla="*/ 328612 w 985837"/>
              <a:gd name="connsiteY58" fmla="*/ 1252537 h 1321593"/>
              <a:gd name="connsiteX59" fmla="*/ 357187 w 985837"/>
              <a:gd name="connsiteY59" fmla="*/ 1271587 h 1321593"/>
              <a:gd name="connsiteX60" fmla="*/ 352425 w 985837"/>
              <a:gd name="connsiteY60" fmla="*/ 1321593 h 1321593"/>
              <a:gd name="connsiteX61" fmla="*/ 411956 w 985837"/>
              <a:gd name="connsiteY61" fmla="*/ 1321593 h 1321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</a:cxnLst>
            <a:rect l="l" t="t" r="r" b="b"/>
            <a:pathLst>
              <a:path w="985837" h="1321593">
                <a:moveTo>
                  <a:pt x="411956" y="1321593"/>
                </a:moveTo>
                <a:lnTo>
                  <a:pt x="438150" y="1254918"/>
                </a:lnTo>
                <a:lnTo>
                  <a:pt x="402431" y="1197768"/>
                </a:lnTo>
                <a:lnTo>
                  <a:pt x="411956" y="1166812"/>
                </a:lnTo>
                <a:lnTo>
                  <a:pt x="447675" y="1119187"/>
                </a:lnTo>
                <a:lnTo>
                  <a:pt x="442912" y="1014412"/>
                </a:lnTo>
                <a:lnTo>
                  <a:pt x="650081" y="897731"/>
                </a:lnTo>
                <a:lnTo>
                  <a:pt x="692943" y="850106"/>
                </a:lnTo>
                <a:lnTo>
                  <a:pt x="733425" y="840581"/>
                </a:lnTo>
                <a:lnTo>
                  <a:pt x="788193" y="862012"/>
                </a:lnTo>
                <a:lnTo>
                  <a:pt x="828675" y="771525"/>
                </a:lnTo>
                <a:lnTo>
                  <a:pt x="788193" y="683418"/>
                </a:lnTo>
                <a:lnTo>
                  <a:pt x="871537" y="600075"/>
                </a:lnTo>
                <a:lnTo>
                  <a:pt x="847725" y="561975"/>
                </a:lnTo>
                <a:lnTo>
                  <a:pt x="814387" y="533400"/>
                </a:lnTo>
                <a:lnTo>
                  <a:pt x="831056" y="476250"/>
                </a:lnTo>
                <a:lnTo>
                  <a:pt x="883443" y="400050"/>
                </a:lnTo>
                <a:lnTo>
                  <a:pt x="985837" y="309562"/>
                </a:lnTo>
                <a:lnTo>
                  <a:pt x="985837" y="238125"/>
                </a:lnTo>
                <a:lnTo>
                  <a:pt x="919162" y="235743"/>
                </a:lnTo>
                <a:lnTo>
                  <a:pt x="769143" y="169068"/>
                </a:lnTo>
                <a:lnTo>
                  <a:pt x="759618" y="190500"/>
                </a:lnTo>
                <a:lnTo>
                  <a:pt x="709612" y="183356"/>
                </a:lnTo>
                <a:lnTo>
                  <a:pt x="678656" y="216693"/>
                </a:lnTo>
                <a:lnTo>
                  <a:pt x="642937" y="211931"/>
                </a:lnTo>
                <a:lnTo>
                  <a:pt x="652462" y="269081"/>
                </a:lnTo>
                <a:lnTo>
                  <a:pt x="616743" y="269081"/>
                </a:lnTo>
                <a:lnTo>
                  <a:pt x="592931" y="228600"/>
                </a:lnTo>
                <a:lnTo>
                  <a:pt x="616743" y="145256"/>
                </a:lnTo>
                <a:lnTo>
                  <a:pt x="573881" y="166687"/>
                </a:lnTo>
                <a:lnTo>
                  <a:pt x="595312" y="114300"/>
                </a:lnTo>
                <a:lnTo>
                  <a:pt x="566737" y="45243"/>
                </a:lnTo>
                <a:lnTo>
                  <a:pt x="492918" y="69056"/>
                </a:lnTo>
                <a:lnTo>
                  <a:pt x="485775" y="95250"/>
                </a:lnTo>
                <a:lnTo>
                  <a:pt x="466725" y="69056"/>
                </a:lnTo>
                <a:lnTo>
                  <a:pt x="478631" y="38100"/>
                </a:lnTo>
                <a:lnTo>
                  <a:pt x="400050" y="0"/>
                </a:lnTo>
                <a:lnTo>
                  <a:pt x="316706" y="190500"/>
                </a:lnTo>
                <a:lnTo>
                  <a:pt x="204787" y="297656"/>
                </a:lnTo>
                <a:lnTo>
                  <a:pt x="216693" y="392906"/>
                </a:lnTo>
                <a:lnTo>
                  <a:pt x="102393" y="557212"/>
                </a:lnTo>
                <a:lnTo>
                  <a:pt x="0" y="590550"/>
                </a:lnTo>
                <a:lnTo>
                  <a:pt x="7143" y="650081"/>
                </a:lnTo>
                <a:lnTo>
                  <a:pt x="38100" y="652462"/>
                </a:lnTo>
                <a:lnTo>
                  <a:pt x="107156" y="626268"/>
                </a:lnTo>
                <a:lnTo>
                  <a:pt x="159543" y="766762"/>
                </a:lnTo>
                <a:lnTo>
                  <a:pt x="161925" y="904875"/>
                </a:lnTo>
                <a:lnTo>
                  <a:pt x="259556" y="1000125"/>
                </a:lnTo>
                <a:lnTo>
                  <a:pt x="288131" y="964406"/>
                </a:lnTo>
                <a:lnTo>
                  <a:pt x="323850" y="969168"/>
                </a:lnTo>
                <a:lnTo>
                  <a:pt x="304800" y="1014412"/>
                </a:lnTo>
                <a:lnTo>
                  <a:pt x="323850" y="1045368"/>
                </a:lnTo>
                <a:lnTo>
                  <a:pt x="323850" y="1066800"/>
                </a:lnTo>
                <a:lnTo>
                  <a:pt x="264318" y="1052512"/>
                </a:lnTo>
                <a:lnTo>
                  <a:pt x="259556" y="1102518"/>
                </a:lnTo>
                <a:lnTo>
                  <a:pt x="235743" y="1143000"/>
                </a:lnTo>
                <a:lnTo>
                  <a:pt x="278606" y="1164431"/>
                </a:lnTo>
                <a:lnTo>
                  <a:pt x="326231" y="1233487"/>
                </a:lnTo>
                <a:lnTo>
                  <a:pt x="328612" y="1252537"/>
                </a:lnTo>
                <a:lnTo>
                  <a:pt x="357187" y="1271587"/>
                </a:lnTo>
                <a:lnTo>
                  <a:pt x="352425" y="1321593"/>
                </a:lnTo>
                <a:lnTo>
                  <a:pt x="411956" y="1321593"/>
                </a:lnTo>
                <a:close/>
              </a:path>
            </a:pathLst>
          </a:custGeom>
          <a:solidFill>
            <a:srgbClr val="FF2B2A"/>
          </a:solidFill>
          <a:ln w="635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>
              <a:buClr>
                <a:srgbClr val="000000"/>
              </a:buClr>
              <a:buSzPct val="100000"/>
              <a:buFont typeface="Times New Roman" pitchFamily="16" charset="0"/>
              <a:buNone/>
              <a:defRPr/>
            </a:pPr>
            <a:endParaRPr lang="en-GB" sz="2400">
              <a:solidFill>
                <a:schemeClr val="bg1"/>
              </a:solidFill>
              <a:ea typeface="ＭＳ Ｐゴシック" charset="-128"/>
            </a:endParaRPr>
          </a:p>
        </p:txBody>
      </p:sp>
      <p:sp>
        <p:nvSpPr>
          <p:cNvPr id="94" name="Freeform 93"/>
          <p:cNvSpPr/>
          <p:nvPr/>
        </p:nvSpPr>
        <p:spPr>
          <a:xfrm>
            <a:off x="6987087" y="1620570"/>
            <a:ext cx="856755" cy="1242636"/>
          </a:xfrm>
          <a:custGeom>
            <a:avLst/>
            <a:gdLst>
              <a:gd name="connsiteX0" fmla="*/ 692944 w 800100"/>
              <a:gd name="connsiteY0" fmla="*/ 838200 h 1159669"/>
              <a:gd name="connsiteX1" fmla="*/ 795337 w 800100"/>
              <a:gd name="connsiteY1" fmla="*/ 769144 h 1159669"/>
              <a:gd name="connsiteX2" fmla="*/ 778669 w 800100"/>
              <a:gd name="connsiteY2" fmla="*/ 654844 h 1159669"/>
              <a:gd name="connsiteX3" fmla="*/ 800100 w 800100"/>
              <a:gd name="connsiteY3" fmla="*/ 597694 h 1159669"/>
              <a:gd name="connsiteX4" fmla="*/ 800100 w 800100"/>
              <a:gd name="connsiteY4" fmla="*/ 545306 h 1159669"/>
              <a:gd name="connsiteX5" fmla="*/ 759619 w 800100"/>
              <a:gd name="connsiteY5" fmla="*/ 552450 h 1159669"/>
              <a:gd name="connsiteX6" fmla="*/ 742950 w 800100"/>
              <a:gd name="connsiteY6" fmla="*/ 421481 h 1159669"/>
              <a:gd name="connsiteX7" fmla="*/ 721519 w 800100"/>
              <a:gd name="connsiteY7" fmla="*/ 395288 h 1159669"/>
              <a:gd name="connsiteX8" fmla="*/ 681037 w 800100"/>
              <a:gd name="connsiteY8" fmla="*/ 264319 h 1159669"/>
              <a:gd name="connsiteX9" fmla="*/ 707231 w 800100"/>
              <a:gd name="connsiteY9" fmla="*/ 202406 h 1159669"/>
              <a:gd name="connsiteX10" fmla="*/ 697706 w 800100"/>
              <a:gd name="connsiteY10" fmla="*/ 133350 h 1159669"/>
              <a:gd name="connsiteX11" fmla="*/ 661987 w 800100"/>
              <a:gd name="connsiteY11" fmla="*/ 80963 h 1159669"/>
              <a:gd name="connsiteX12" fmla="*/ 681037 w 800100"/>
              <a:gd name="connsiteY12" fmla="*/ 28575 h 1159669"/>
              <a:gd name="connsiteX13" fmla="*/ 590550 w 800100"/>
              <a:gd name="connsiteY13" fmla="*/ 0 h 1159669"/>
              <a:gd name="connsiteX14" fmla="*/ 581025 w 800100"/>
              <a:gd name="connsiteY14" fmla="*/ 78581 h 1159669"/>
              <a:gd name="connsiteX15" fmla="*/ 473869 w 800100"/>
              <a:gd name="connsiteY15" fmla="*/ 169069 h 1159669"/>
              <a:gd name="connsiteX16" fmla="*/ 423862 w 800100"/>
              <a:gd name="connsiteY16" fmla="*/ 300038 h 1159669"/>
              <a:gd name="connsiteX17" fmla="*/ 464344 w 800100"/>
              <a:gd name="connsiteY17" fmla="*/ 354806 h 1159669"/>
              <a:gd name="connsiteX18" fmla="*/ 383381 w 800100"/>
              <a:gd name="connsiteY18" fmla="*/ 450056 h 1159669"/>
              <a:gd name="connsiteX19" fmla="*/ 421481 w 800100"/>
              <a:gd name="connsiteY19" fmla="*/ 552450 h 1159669"/>
              <a:gd name="connsiteX20" fmla="*/ 385762 w 800100"/>
              <a:gd name="connsiteY20" fmla="*/ 635794 h 1159669"/>
              <a:gd name="connsiteX21" fmla="*/ 323850 w 800100"/>
              <a:gd name="connsiteY21" fmla="*/ 607219 h 1159669"/>
              <a:gd name="connsiteX22" fmla="*/ 280987 w 800100"/>
              <a:gd name="connsiteY22" fmla="*/ 626269 h 1159669"/>
              <a:gd name="connsiteX23" fmla="*/ 242887 w 800100"/>
              <a:gd name="connsiteY23" fmla="*/ 676275 h 1159669"/>
              <a:gd name="connsiteX24" fmla="*/ 35719 w 800100"/>
              <a:gd name="connsiteY24" fmla="*/ 785813 h 1159669"/>
              <a:gd name="connsiteX25" fmla="*/ 30956 w 800100"/>
              <a:gd name="connsiteY25" fmla="*/ 892969 h 1159669"/>
              <a:gd name="connsiteX26" fmla="*/ 0 w 800100"/>
              <a:gd name="connsiteY26" fmla="*/ 957263 h 1159669"/>
              <a:gd name="connsiteX27" fmla="*/ 26194 w 800100"/>
              <a:gd name="connsiteY27" fmla="*/ 1028700 h 1159669"/>
              <a:gd name="connsiteX28" fmla="*/ 14287 w 800100"/>
              <a:gd name="connsiteY28" fmla="*/ 1095375 h 1159669"/>
              <a:gd name="connsiteX29" fmla="*/ 54769 w 800100"/>
              <a:gd name="connsiteY29" fmla="*/ 1102519 h 1159669"/>
              <a:gd name="connsiteX30" fmla="*/ 109537 w 800100"/>
              <a:gd name="connsiteY30" fmla="*/ 1145381 h 1159669"/>
              <a:gd name="connsiteX31" fmla="*/ 192881 w 800100"/>
              <a:gd name="connsiteY31" fmla="*/ 1159669 h 1159669"/>
              <a:gd name="connsiteX32" fmla="*/ 238125 w 800100"/>
              <a:gd name="connsiteY32" fmla="*/ 1133475 h 1159669"/>
              <a:gd name="connsiteX33" fmla="*/ 288131 w 800100"/>
              <a:gd name="connsiteY33" fmla="*/ 1126331 h 1159669"/>
              <a:gd name="connsiteX34" fmla="*/ 311944 w 800100"/>
              <a:gd name="connsiteY34" fmla="*/ 1066800 h 1159669"/>
              <a:gd name="connsiteX35" fmla="*/ 342900 w 800100"/>
              <a:gd name="connsiteY35" fmla="*/ 1045369 h 1159669"/>
              <a:gd name="connsiteX36" fmla="*/ 323850 w 800100"/>
              <a:gd name="connsiteY36" fmla="*/ 966788 h 1159669"/>
              <a:gd name="connsiteX37" fmla="*/ 338137 w 800100"/>
              <a:gd name="connsiteY37" fmla="*/ 938213 h 1159669"/>
              <a:gd name="connsiteX38" fmla="*/ 376237 w 800100"/>
              <a:gd name="connsiteY38" fmla="*/ 954881 h 1159669"/>
              <a:gd name="connsiteX39" fmla="*/ 414337 w 800100"/>
              <a:gd name="connsiteY39" fmla="*/ 950119 h 1159669"/>
              <a:gd name="connsiteX40" fmla="*/ 476250 w 800100"/>
              <a:gd name="connsiteY40" fmla="*/ 983456 h 1159669"/>
              <a:gd name="connsiteX41" fmla="*/ 692944 w 800100"/>
              <a:gd name="connsiteY41" fmla="*/ 838200 h 1159669"/>
              <a:gd name="connsiteX0" fmla="*/ 692944 w 800100"/>
              <a:gd name="connsiteY0" fmla="*/ 838200 h 1159669"/>
              <a:gd name="connsiteX1" fmla="*/ 795337 w 800100"/>
              <a:gd name="connsiteY1" fmla="*/ 769144 h 1159669"/>
              <a:gd name="connsiteX2" fmla="*/ 778669 w 800100"/>
              <a:gd name="connsiteY2" fmla="*/ 654844 h 1159669"/>
              <a:gd name="connsiteX3" fmla="*/ 800100 w 800100"/>
              <a:gd name="connsiteY3" fmla="*/ 597694 h 1159669"/>
              <a:gd name="connsiteX4" fmla="*/ 800100 w 800100"/>
              <a:gd name="connsiteY4" fmla="*/ 545306 h 1159669"/>
              <a:gd name="connsiteX5" fmla="*/ 759619 w 800100"/>
              <a:gd name="connsiteY5" fmla="*/ 552450 h 1159669"/>
              <a:gd name="connsiteX6" fmla="*/ 742950 w 800100"/>
              <a:gd name="connsiteY6" fmla="*/ 421481 h 1159669"/>
              <a:gd name="connsiteX7" fmla="*/ 721519 w 800100"/>
              <a:gd name="connsiteY7" fmla="*/ 395288 h 1159669"/>
              <a:gd name="connsiteX8" fmla="*/ 681037 w 800100"/>
              <a:gd name="connsiteY8" fmla="*/ 264319 h 1159669"/>
              <a:gd name="connsiteX9" fmla="*/ 707231 w 800100"/>
              <a:gd name="connsiteY9" fmla="*/ 202406 h 1159669"/>
              <a:gd name="connsiteX10" fmla="*/ 697706 w 800100"/>
              <a:gd name="connsiteY10" fmla="*/ 133350 h 1159669"/>
              <a:gd name="connsiteX11" fmla="*/ 661987 w 800100"/>
              <a:gd name="connsiteY11" fmla="*/ 80963 h 1159669"/>
              <a:gd name="connsiteX12" fmla="*/ 681037 w 800100"/>
              <a:gd name="connsiteY12" fmla="*/ 28575 h 1159669"/>
              <a:gd name="connsiteX13" fmla="*/ 590550 w 800100"/>
              <a:gd name="connsiteY13" fmla="*/ 0 h 1159669"/>
              <a:gd name="connsiteX14" fmla="*/ 581025 w 800100"/>
              <a:gd name="connsiteY14" fmla="*/ 78581 h 1159669"/>
              <a:gd name="connsiteX15" fmla="*/ 473869 w 800100"/>
              <a:gd name="connsiteY15" fmla="*/ 169069 h 1159669"/>
              <a:gd name="connsiteX16" fmla="*/ 416242 w 800100"/>
              <a:gd name="connsiteY16" fmla="*/ 258128 h 1159669"/>
              <a:gd name="connsiteX17" fmla="*/ 464344 w 800100"/>
              <a:gd name="connsiteY17" fmla="*/ 354806 h 1159669"/>
              <a:gd name="connsiteX18" fmla="*/ 383381 w 800100"/>
              <a:gd name="connsiteY18" fmla="*/ 450056 h 1159669"/>
              <a:gd name="connsiteX19" fmla="*/ 421481 w 800100"/>
              <a:gd name="connsiteY19" fmla="*/ 552450 h 1159669"/>
              <a:gd name="connsiteX20" fmla="*/ 385762 w 800100"/>
              <a:gd name="connsiteY20" fmla="*/ 635794 h 1159669"/>
              <a:gd name="connsiteX21" fmla="*/ 323850 w 800100"/>
              <a:gd name="connsiteY21" fmla="*/ 607219 h 1159669"/>
              <a:gd name="connsiteX22" fmla="*/ 280987 w 800100"/>
              <a:gd name="connsiteY22" fmla="*/ 626269 h 1159669"/>
              <a:gd name="connsiteX23" fmla="*/ 242887 w 800100"/>
              <a:gd name="connsiteY23" fmla="*/ 676275 h 1159669"/>
              <a:gd name="connsiteX24" fmla="*/ 35719 w 800100"/>
              <a:gd name="connsiteY24" fmla="*/ 785813 h 1159669"/>
              <a:gd name="connsiteX25" fmla="*/ 30956 w 800100"/>
              <a:gd name="connsiteY25" fmla="*/ 892969 h 1159669"/>
              <a:gd name="connsiteX26" fmla="*/ 0 w 800100"/>
              <a:gd name="connsiteY26" fmla="*/ 957263 h 1159669"/>
              <a:gd name="connsiteX27" fmla="*/ 26194 w 800100"/>
              <a:gd name="connsiteY27" fmla="*/ 1028700 h 1159669"/>
              <a:gd name="connsiteX28" fmla="*/ 14287 w 800100"/>
              <a:gd name="connsiteY28" fmla="*/ 1095375 h 1159669"/>
              <a:gd name="connsiteX29" fmla="*/ 54769 w 800100"/>
              <a:gd name="connsiteY29" fmla="*/ 1102519 h 1159669"/>
              <a:gd name="connsiteX30" fmla="*/ 109537 w 800100"/>
              <a:gd name="connsiteY30" fmla="*/ 1145381 h 1159669"/>
              <a:gd name="connsiteX31" fmla="*/ 192881 w 800100"/>
              <a:gd name="connsiteY31" fmla="*/ 1159669 h 1159669"/>
              <a:gd name="connsiteX32" fmla="*/ 238125 w 800100"/>
              <a:gd name="connsiteY32" fmla="*/ 1133475 h 1159669"/>
              <a:gd name="connsiteX33" fmla="*/ 288131 w 800100"/>
              <a:gd name="connsiteY33" fmla="*/ 1126331 h 1159669"/>
              <a:gd name="connsiteX34" fmla="*/ 311944 w 800100"/>
              <a:gd name="connsiteY34" fmla="*/ 1066800 h 1159669"/>
              <a:gd name="connsiteX35" fmla="*/ 342900 w 800100"/>
              <a:gd name="connsiteY35" fmla="*/ 1045369 h 1159669"/>
              <a:gd name="connsiteX36" fmla="*/ 323850 w 800100"/>
              <a:gd name="connsiteY36" fmla="*/ 966788 h 1159669"/>
              <a:gd name="connsiteX37" fmla="*/ 338137 w 800100"/>
              <a:gd name="connsiteY37" fmla="*/ 938213 h 1159669"/>
              <a:gd name="connsiteX38" fmla="*/ 376237 w 800100"/>
              <a:gd name="connsiteY38" fmla="*/ 954881 h 1159669"/>
              <a:gd name="connsiteX39" fmla="*/ 414337 w 800100"/>
              <a:gd name="connsiteY39" fmla="*/ 950119 h 1159669"/>
              <a:gd name="connsiteX40" fmla="*/ 476250 w 800100"/>
              <a:gd name="connsiteY40" fmla="*/ 983456 h 1159669"/>
              <a:gd name="connsiteX41" fmla="*/ 692944 w 800100"/>
              <a:gd name="connsiteY41" fmla="*/ 838200 h 1159669"/>
              <a:gd name="connsiteX0" fmla="*/ 692944 w 800100"/>
              <a:gd name="connsiteY0" fmla="*/ 838200 h 1159669"/>
              <a:gd name="connsiteX1" fmla="*/ 795337 w 800100"/>
              <a:gd name="connsiteY1" fmla="*/ 769144 h 1159669"/>
              <a:gd name="connsiteX2" fmla="*/ 778669 w 800100"/>
              <a:gd name="connsiteY2" fmla="*/ 654844 h 1159669"/>
              <a:gd name="connsiteX3" fmla="*/ 800100 w 800100"/>
              <a:gd name="connsiteY3" fmla="*/ 597694 h 1159669"/>
              <a:gd name="connsiteX4" fmla="*/ 800100 w 800100"/>
              <a:gd name="connsiteY4" fmla="*/ 545306 h 1159669"/>
              <a:gd name="connsiteX5" fmla="*/ 759619 w 800100"/>
              <a:gd name="connsiteY5" fmla="*/ 552450 h 1159669"/>
              <a:gd name="connsiteX6" fmla="*/ 742950 w 800100"/>
              <a:gd name="connsiteY6" fmla="*/ 421481 h 1159669"/>
              <a:gd name="connsiteX7" fmla="*/ 721519 w 800100"/>
              <a:gd name="connsiteY7" fmla="*/ 395288 h 1159669"/>
              <a:gd name="connsiteX8" fmla="*/ 681037 w 800100"/>
              <a:gd name="connsiteY8" fmla="*/ 264319 h 1159669"/>
              <a:gd name="connsiteX9" fmla="*/ 707231 w 800100"/>
              <a:gd name="connsiteY9" fmla="*/ 202406 h 1159669"/>
              <a:gd name="connsiteX10" fmla="*/ 697706 w 800100"/>
              <a:gd name="connsiteY10" fmla="*/ 133350 h 1159669"/>
              <a:gd name="connsiteX11" fmla="*/ 661987 w 800100"/>
              <a:gd name="connsiteY11" fmla="*/ 80963 h 1159669"/>
              <a:gd name="connsiteX12" fmla="*/ 681037 w 800100"/>
              <a:gd name="connsiteY12" fmla="*/ 28575 h 1159669"/>
              <a:gd name="connsiteX13" fmla="*/ 590550 w 800100"/>
              <a:gd name="connsiteY13" fmla="*/ 0 h 1159669"/>
              <a:gd name="connsiteX14" fmla="*/ 581025 w 800100"/>
              <a:gd name="connsiteY14" fmla="*/ 78581 h 1159669"/>
              <a:gd name="connsiteX15" fmla="*/ 473869 w 800100"/>
              <a:gd name="connsiteY15" fmla="*/ 169069 h 1159669"/>
              <a:gd name="connsiteX16" fmla="*/ 416242 w 800100"/>
              <a:gd name="connsiteY16" fmla="*/ 258128 h 1159669"/>
              <a:gd name="connsiteX17" fmla="*/ 440531 w 800100"/>
              <a:gd name="connsiteY17" fmla="*/ 310515 h 1159669"/>
              <a:gd name="connsiteX18" fmla="*/ 464344 w 800100"/>
              <a:gd name="connsiteY18" fmla="*/ 354806 h 1159669"/>
              <a:gd name="connsiteX19" fmla="*/ 383381 w 800100"/>
              <a:gd name="connsiteY19" fmla="*/ 450056 h 1159669"/>
              <a:gd name="connsiteX20" fmla="*/ 421481 w 800100"/>
              <a:gd name="connsiteY20" fmla="*/ 552450 h 1159669"/>
              <a:gd name="connsiteX21" fmla="*/ 385762 w 800100"/>
              <a:gd name="connsiteY21" fmla="*/ 635794 h 1159669"/>
              <a:gd name="connsiteX22" fmla="*/ 323850 w 800100"/>
              <a:gd name="connsiteY22" fmla="*/ 607219 h 1159669"/>
              <a:gd name="connsiteX23" fmla="*/ 280987 w 800100"/>
              <a:gd name="connsiteY23" fmla="*/ 626269 h 1159669"/>
              <a:gd name="connsiteX24" fmla="*/ 242887 w 800100"/>
              <a:gd name="connsiteY24" fmla="*/ 676275 h 1159669"/>
              <a:gd name="connsiteX25" fmla="*/ 35719 w 800100"/>
              <a:gd name="connsiteY25" fmla="*/ 785813 h 1159669"/>
              <a:gd name="connsiteX26" fmla="*/ 30956 w 800100"/>
              <a:gd name="connsiteY26" fmla="*/ 892969 h 1159669"/>
              <a:gd name="connsiteX27" fmla="*/ 0 w 800100"/>
              <a:gd name="connsiteY27" fmla="*/ 957263 h 1159669"/>
              <a:gd name="connsiteX28" fmla="*/ 26194 w 800100"/>
              <a:gd name="connsiteY28" fmla="*/ 1028700 h 1159669"/>
              <a:gd name="connsiteX29" fmla="*/ 14287 w 800100"/>
              <a:gd name="connsiteY29" fmla="*/ 1095375 h 1159669"/>
              <a:gd name="connsiteX30" fmla="*/ 54769 w 800100"/>
              <a:gd name="connsiteY30" fmla="*/ 1102519 h 1159669"/>
              <a:gd name="connsiteX31" fmla="*/ 109537 w 800100"/>
              <a:gd name="connsiteY31" fmla="*/ 1145381 h 1159669"/>
              <a:gd name="connsiteX32" fmla="*/ 192881 w 800100"/>
              <a:gd name="connsiteY32" fmla="*/ 1159669 h 1159669"/>
              <a:gd name="connsiteX33" fmla="*/ 238125 w 800100"/>
              <a:gd name="connsiteY33" fmla="*/ 1133475 h 1159669"/>
              <a:gd name="connsiteX34" fmla="*/ 288131 w 800100"/>
              <a:gd name="connsiteY34" fmla="*/ 1126331 h 1159669"/>
              <a:gd name="connsiteX35" fmla="*/ 311944 w 800100"/>
              <a:gd name="connsiteY35" fmla="*/ 1066800 h 1159669"/>
              <a:gd name="connsiteX36" fmla="*/ 342900 w 800100"/>
              <a:gd name="connsiteY36" fmla="*/ 1045369 h 1159669"/>
              <a:gd name="connsiteX37" fmla="*/ 323850 w 800100"/>
              <a:gd name="connsiteY37" fmla="*/ 966788 h 1159669"/>
              <a:gd name="connsiteX38" fmla="*/ 338137 w 800100"/>
              <a:gd name="connsiteY38" fmla="*/ 938213 h 1159669"/>
              <a:gd name="connsiteX39" fmla="*/ 376237 w 800100"/>
              <a:gd name="connsiteY39" fmla="*/ 954881 h 1159669"/>
              <a:gd name="connsiteX40" fmla="*/ 414337 w 800100"/>
              <a:gd name="connsiteY40" fmla="*/ 950119 h 1159669"/>
              <a:gd name="connsiteX41" fmla="*/ 476250 w 800100"/>
              <a:gd name="connsiteY41" fmla="*/ 983456 h 1159669"/>
              <a:gd name="connsiteX42" fmla="*/ 692944 w 800100"/>
              <a:gd name="connsiteY42" fmla="*/ 838200 h 1159669"/>
              <a:gd name="connsiteX0" fmla="*/ 692944 w 800100"/>
              <a:gd name="connsiteY0" fmla="*/ 838200 h 1159669"/>
              <a:gd name="connsiteX1" fmla="*/ 795337 w 800100"/>
              <a:gd name="connsiteY1" fmla="*/ 769144 h 1159669"/>
              <a:gd name="connsiteX2" fmla="*/ 778669 w 800100"/>
              <a:gd name="connsiteY2" fmla="*/ 654844 h 1159669"/>
              <a:gd name="connsiteX3" fmla="*/ 800100 w 800100"/>
              <a:gd name="connsiteY3" fmla="*/ 597694 h 1159669"/>
              <a:gd name="connsiteX4" fmla="*/ 800100 w 800100"/>
              <a:gd name="connsiteY4" fmla="*/ 545306 h 1159669"/>
              <a:gd name="connsiteX5" fmla="*/ 759619 w 800100"/>
              <a:gd name="connsiteY5" fmla="*/ 552450 h 1159669"/>
              <a:gd name="connsiteX6" fmla="*/ 742950 w 800100"/>
              <a:gd name="connsiteY6" fmla="*/ 421481 h 1159669"/>
              <a:gd name="connsiteX7" fmla="*/ 721519 w 800100"/>
              <a:gd name="connsiteY7" fmla="*/ 395288 h 1159669"/>
              <a:gd name="connsiteX8" fmla="*/ 681037 w 800100"/>
              <a:gd name="connsiteY8" fmla="*/ 264319 h 1159669"/>
              <a:gd name="connsiteX9" fmla="*/ 707231 w 800100"/>
              <a:gd name="connsiteY9" fmla="*/ 202406 h 1159669"/>
              <a:gd name="connsiteX10" fmla="*/ 697706 w 800100"/>
              <a:gd name="connsiteY10" fmla="*/ 133350 h 1159669"/>
              <a:gd name="connsiteX11" fmla="*/ 661987 w 800100"/>
              <a:gd name="connsiteY11" fmla="*/ 80963 h 1159669"/>
              <a:gd name="connsiteX12" fmla="*/ 681037 w 800100"/>
              <a:gd name="connsiteY12" fmla="*/ 28575 h 1159669"/>
              <a:gd name="connsiteX13" fmla="*/ 590550 w 800100"/>
              <a:gd name="connsiteY13" fmla="*/ 0 h 1159669"/>
              <a:gd name="connsiteX14" fmla="*/ 581025 w 800100"/>
              <a:gd name="connsiteY14" fmla="*/ 78581 h 1159669"/>
              <a:gd name="connsiteX15" fmla="*/ 473869 w 800100"/>
              <a:gd name="connsiteY15" fmla="*/ 169069 h 1159669"/>
              <a:gd name="connsiteX16" fmla="*/ 416242 w 800100"/>
              <a:gd name="connsiteY16" fmla="*/ 258128 h 1159669"/>
              <a:gd name="connsiteX17" fmla="*/ 421481 w 800100"/>
              <a:gd name="connsiteY17" fmla="*/ 306705 h 1159669"/>
              <a:gd name="connsiteX18" fmla="*/ 464344 w 800100"/>
              <a:gd name="connsiteY18" fmla="*/ 354806 h 1159669"/>
              <a:gd name="connsiteX19" fmla="*/ 383381 w 800100"/>
              <a:gd name="connsiteY19" fmla="*/ 450056 h 1159669"/>
              <a:gd name="connsiteX20" fmla="*/ 421481 w 800100"/>
              <a:gd name="connsiteY20" fmla="*/ 552450 h 1159669"/>
              <a:gd name="connsiteX21" fmla="*/ 385762 w 800100"/>
              <a:gd name="connsiteY21" fmla="*/ 635794 h 1159669"/>
              <a:gd name="connsiteX22" fmla="*/ 323850 w 800100"/>
              <a:gd name="connsiteY22" fmla="*/ 607219 h 1159669"/>
              <a:gd name="connsiteX23" fmla="*/ 280987 w 800100"/>
              <a:gd name="connsiteY23" fmla="*/ 626269 h 1159669"/>
              <a:gd name="connsiteX24" fmla="*/ 242887 w 800100"/>
              <a:gd name="connsiteY24" fmla="*/ 676275 h 1159669"/>
              <a:gd name="connsiteX25" fmla="*/ 35719 w 800100"/>
              <a:gd name="connsiteY25" fmla="*/ 785813 h 1159669"/>
              <a:gd name="connsiteX26" fmla="*/ 30956 w 800100"/>
              <a:gd name="connsiteY26" fmla="*/ 892969 h 1159669"/>
              <a:gd name="connsiteX27" fmla="*/ 0 w 800100"/>
              <a:gd name="connsiteY27" fmla="*/ 957263 h 1159669"/>
              <a:gd name="connsiteX28" fmla="*/ 26194 w 800100"/>
              <a:gd name="connsiteY28" fmla="*/ 1028700 h 1159669"/>
              <a:gd name="connsiteX29" fmla="*/ 14287 w 800100"/>
              <a:gd name="connsiteY29" fmla="*/ 1095375 h 1159669"/>
              <a:gd name="connsiteX30" fmla="*/ 54769 w 800100"/>
              <a:gd name="connsiteY30" fmla="*/ 1102519 h 1159669"/>
              <a:gd name="connsiteX31" fmla="*/ 109537 w 800100"/>
              <a:gd name="connsiteY31" fmla="*/ 1145381 h 1159669"/>
              <a:gd name="connsiteX32" fmla="*/ 192881 w 800100"/>
              <a:gd name="connsiteY32" fmla="*/ 1159669 h 1159669"/>
              <a:gd name="connsiteX33" fmla="*/ 238125 w 800100"/>
              <a:gd name="connsiteY33" fmla="*/ 1133475 h 1159669"/>
              <a:gd name="connsiteX34" fmla="*/ 288131 w 800100"/>
              <a:gd name="connsiteY34" fmla="*/ 1126331 h 1159669"/>
              <a:gd name="connsiteX35" fmla="*/ 311944 w 800100"/>
              <a:gd name="connsiteY35" fmla="*/ 1066800 h 1159669"/>
              <a:gd name="connsiteX36" fmla="*/ 342900 w 800100"/>
              <a:gd name="connsiteY36" fmla="*/ 1045369 h 1159669"/>
              <a:gd name="connsiteX37" fmla="*/ 323850 w 800100"/>
              <a:gd name="connsiteY37" fmla="*/ 966788 h 1159669"/>
              <a:gd name="connsiteX38" fmla="*/ 338137 w 800100"/>
              <a:gd name="connsiteY38" fmla="*/ 938213 h 1159669"/>
              <a:gd name="connsiteX39" fmla="*/ 376237 w 800100"/>
              <a:gd name="connsiteY39" fmla="*/ 954881 h 1159669"/>
              <a:gd name="connsiteX40" fmla="*/ 414337 w 800100"/>
              <a:gd name="connsiteY40" fmla="*/ 950119 h 1159669"/>
              <a:gd name="connsiteX41" fmla="*/ 476250 w 800100"/>
              <a:gd name="connsiteY41" fmla="*/ 983456 h 1159669"/>
              <a:gd name="connsiteX42" fmla="*/ 692944 w 800100"/>
              <a:gd name="connsiteY42" fmla="*/ 838200 h 11596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800100" h="1159669">
                <a:moveTo>
                  <a:pt x="692944" y="838200"/>
                </a:moveTo>
                <a:lnTo>
                  <a:pt x="795337" y="769144"/>
                </a:lnTo>
                <a:lnTo>
                  <a:pt x="778669" y="654844"/>
                </a:lnTo>
                <a:lnTo>
                  <a:pt x="800100" y="597694"/>
                </a:lnTo>
                <a:lnTo>
                  <a:pt x="800100" y="545306"/>
                </a:lnTo>
                <a:lnTo>
                  <a:pt x="759619" y="552450"/>
                </a:lnTo>
                <a:lnTo>
                  <a:pt x="742950" y="421481"/>
                </a:lnTo>
                <a:lnTo>
                  <a:pt x="721519" y="395288"/>
                </a:lnTo>
                <a:lnTo>
                  <a:pt x="681037" y="264319"/>
                </a:lnTo>
                <a:lnTo>
                  <a:pt x="707231" y="202406"/>
                </a:lnTo>
                <a:lnTo>
                  <a:pt x="697706" y="133350"/>
                </a:lnTo>
                <a:lnTo>
                  <a:pt x="661987" y="80963"/>
                </a:lnTo>
                <a:lnTo>
                  <a:pt x="681037" y="28575"/>
                </a:lnTo>
                <a:lnTo>
                  <a:pt x="590550" y="0"/>
                </a:lnTo>
                <a:lnTo>
                  <a:pt x="581025" y="78581"/>
                </a:lnTo>
                <a:lnTo>
                  <a:pt x="473869" y="169069"/>
                </a:lnTo>
                <a:lnTo>
                  <a:pt x="416242" y="258128"/>
                </a:lnTo>
                <a:lnTo>
                  <a:pt x="421481" y="306705"/>
                </a:lnTo>
                <a:lnTo>
                  <a:pt x="464344" y="354806"/>
                </a:lnTo>
                <a:lnTo>
                  <a:pt x="383381" y="450056"/>
                </a:lnTo>
                <a:lnTo>
                  <a:pt x="421481" y="552450"/>
                </a:lnTo>
                <a:lnTo>
                  <a:pt x="385762" y="635794"/>
                </a:lnTo>
                <a:lnTo>
                  <a:pt x="323850" y="607219"/>
                </a:lnTo>
                <a:lnTo>
                  <a:pt x="280987" y="626269"/>
                </a:lnTo>
                <a:lnTo>
                  <a:pt x="242887" y="676275"/>
                </a:lnTo>
                <a:lnTo>
                  <a:pt x="35719" y="785813"/>
                </a:lnTo>
                <a:lnTo>
                  <a:pt x="30956" y="892969"/>
                </a:lnTo>
                <a:lnTo>
                  <a:pt x="0" y="957263"/>
                </a:lnTo>
                <a:lnTo>
                  <a:pt x="26194" y="1028700"/>
                </a:lnTo>
                <a:lnTo>
                  <a:pt x="14287" y="1095375"/>
                </a:lnTo>
                <a:lnTo>
                  <a:pt x="54769" y="1102519"/>
                </a:lnTo>
                <a:lnTo>
                  <a:pt x="109537" y="1145381"/>
                </a:lnTo>
                <a:lnTo>
                  <a:pt x="192881" y="1159669"/>
                </a:lnTo>
                <a:lnTo>
                  <a:pt x="238125" y="1133475"/>
                </a:lnTo>
                <a:lnTo>
                  <a:pt x="288131" y="1126331"/>
                </a:lnTo>
                <a:lnTo>
                  <a:pt x="311944" y="1066800"/>
                </a:lnTo>
                <a:lnTo>
                  <a:pt x="342900" y="1045369"/>
                </a:lnTo>
                <a:lnTo>
                  <a:pt x="323850" y="966788"/>
                </a:lnTo>
                <a:lnTo>
                  <a:pt x="338137" y="938213"/>
                </a:lnTo>
                <a:lnTo>
                  <a:pt x="376237" y="954881"/>
                </a:lnTo>
                <a:lnTo>
                  <a:pt x="414337" y="950119"/>
                </a:lnTo>
                <a:lnTo>
                  <a:pt x="476250" y="983456"/>
                </a:lnTo>
                <a:lnTo>
                  <a:pt x="692944" y="83820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 w="635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>
              <a:buClr>
                <a:srgbClr val="000000"/>
              </a:buClr>
              <a:buSzPct val="100000"/>
              <a:buFont typeface="Times New Roman" pitchFamily="16" charset="0"/>
              <a:buNone/>
              <a:defRPr/>
            </a:pPr>
            <a:endParaRPr lang="en-GB" sz="2400">
              <a:solidFill>
                <a:schemeClr val="bg1"/>
              </a:solidFill>
              <a:ea typeface="ＭＳ Ｐゴシック" charset="-128"/>
            </a:endParaRPr>
          </a:p>
        </p:txBody>
      </p:sp>
      <p:sp>
        <p:nvSpPr>
          <p:cNvPr id="95" name="Freeform 94"/>
          <p:cNvSpPr/>
          <p:nvPr/>
        </p:nvSpPr>
        <p:spPr>
          <a:xfrm>
            <a:off x="8146427" y="2671115"/>
            <a:ext cx="326383" cy="297485"/>
          </a:xfrm>
          <a:custGeom>
            <a:avLst/>
            <a:gdLst>
              <a:gd name="connsiteX0" fmla="*/ 185737 w 304800"/>
              <a:gd name="connsiteY0" fmla="*/ 278606 h 278606"/>
              <a:gd name="connsiteX1" fmla="*/ 219075 w 304800"/>
              <a:gd name="connsiteY1" fmla="*/ 202406 h 278606"/>
              <a:gd name="connsiteX2" fmla="*/ 304800 w 304800"/>
              <a:gd name="connsiteY2" fmla="*/ 157163 h 278606"/>
              <a:gd name="connsiteX3" fmla="*/ 304800 w 304800"/>
              <a:gd name="connsiteY3" fmla="*/ 102394 h 278606"/>
              <a:gd name="connsiteX4" fmla="*/ 240506 w 304800"/>
              <a:gd name="connsiteY4" fmla="*/ 61913 h 278606"/>
              <a:gd name="connsiteX5" fmla="*/ 204787 w 304800"/>
              <a:gd name="connsiteY5" fmla="*/ 66675 h 278606"/>
              <a:gd name="connsiteX6" fmla="*/ 147637 w 304800"/>
              <a:gd name="connsiteY6" fmla="*/ 7144 h 278606"/>
              <a:gd name="connsiteX7" fmla="*/ 0 w 304800"/>
              <a:gd name="connsiteY7" fmla="*/ 0 h 278606"/>
              <a:gd name="connsiteX8" fmla="*/ 61912 w 304800"/>
              <a:gd name="connsiteY8" fmla="*/ 66675 h 278606"/>
              <a:gd name="connsiteX9" fmla="*/ 57150 w 304800"/>
              <a:gd name="connsiteY9" fmla="*/ 102394 h 278606"/>
              <a:gd name="connsiteX10" fmla="*/ 111918 w 304800"/>
              <a:gd name="connsiteY10" fmla="*/ 111919 h 278606"/>
              <a:gd name="connsiteX11" fmla="*/ 116681 w 304800"/>
              <a:gd name="connsiteY11" fmla="*/ 147638 h 278606"/>
              <a:gd name="connsiteX12" fmla="*/ 88106 w 304800"/>
              <a:gd name="connsiteY12" fmla="*/ 185738 h 278606"/>
              <a:gd name="connsiteX13" fmla="*/ 85725 w 304800"/>
              <a:gd name="connsiteY13" fmla="*/ 230981 h 278606"/>
              <a:gd name="connsiteX14" fmla="*/ 114300 w 304800"/>
              <a:gd name="connsiteY14" fmla="*/ 247650 h 278606"/>
              <a:gd name="connsiteX15" fmla="*/ 185737 w 304800"/>
              <a:gd name="connsiteY15" fmla="*/ 278606 h 278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04800" h="278606">
                <a:moveTo>
                  <a:pt x="185737" y="278606"/>
                </a:moveTo>
                <a:lnTo>
                  <a:pt x="219075" y="202406"/>
                </a:lnTo>
                <a:lnTo>
                  <a:pt x="304800" y="157163"/>
                </a:lnTo>
                <a:lnTo>
                  <a:pt x="304800" y="102394"/>
                </a:lnTo>
                <a:lnTo>
                  <a:pt x="240506" y="61913"/>
                </a:lnTo>
                <a:lnTo>
                  <a:pt x="204787" y="66675"/>
                </a:lnTo>
                <a:lnTo>
                  <a:pt x="147637" y="7144"/>
                </a:lnTo>
                <a:lnTo>
                  <a:pt x="0" y="0"/>
                </a:lnTo>
                <a:lnTo>
                  <a:pt x="61912" y="66675"/>
                </a:lnTo>
                <a:lnTo>
                  <a:pt x="57150" y="102394"/>
                </a:lnTo>
                <a:lnTo>
                  <a:pt x="111918" y="111919"/>
                </a:lnTo>
                <a:lnTo>
                  <a:pt x="116681" y="147638"/>
                </a:lnTo>
                <a:lnTo>
                  <a:pt x="88106" y="185738"/>
                </a:lnTo>
                <a:lnTo>
                  <a:pt x="85725" y="230981"/>
                </a:lnTo>
                <a:lnTo>
                  <a:pt x="114300" y="247650"/>
                </a:lnTo>
                <a:lnTo>
                  <a:pt x="185737" y="278606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 w="635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>
              <a:buClr>
                <a:srgbClr val="000000"/>
              </a:buClr>
              <a:buSzPct val="100000"/>
              <a:buFont typeface="Times New Roman" pitchFamily="16" charset="0"/>
              <a:buNone/>
              <a:defRPr/>
            </a:pPr>
            <a:endParaRPr lang="en-GB" sz="2400">
              <a:solidFill>
                <a:schemeClr val="bg1"/>
              </a:solidFill>
              <a:ea typeface="ＭＳ Ｐゴシック" charset="-128"/>
            </a:endParaRPr>
          </a:p>
        </p:txBody>
      </p:sp>
      <p:sp>
        <p:nvSpPr>
          <p:cNvPr id="96" name="Freeform 95"/>
          <p:cNvSpPr/>
          <p:nvPr/>
        </p:nvSpPr>
        <p:spPr>
          <a:xfrm>
            <a:off x="8160026" y="2540222"/>
            <a:ext cx="520173" cy="273685"/>
          </a:xfrm>
          <a:custGeom>
            <a:avLst/>
            <a:gdLst>
              <a:gd name="connsiteX0" fmla="*/ 302419 w 485775"/>
              <a:gd name="connsiteY0" fmla="*/ 254794 h 254794"/>
              <a:gd name="connsiteX1" fmla="*/ 352425 w 485775"/>
              <a:gd name="connsiteY1" fmla="*/ 226219 h 254794"/>
              <a:gd name="connsiteX2" fmla="*/ 350044 w 485775"/>
              <a:gd name="connsiteY2" fmla="*/ 192882 h 254794"/>
              <a:gd name="connsiteX3" fmla="*/ 428625 w 485775"/>
              <a:gd name="connsiteY3" fmla="*/ 130969 h 254794"/>
              <a:gd name="connsiteX4" fmla="*/ 485775 w 485775"/>
              <a:gd name="connsiteY4" fmla="*/ 30957 h 254794"/>
              <a:gd name="connsiteX5" fmla="*/ 431006 w 485775"/>
              <a:gd name="connsiteY5" fmla="*/ 0 h 254794"/>
              <a:gd name="connsiteX6" fmla="*/ 373856 w 485775"/>
              <a:gd name="connsiteY6" fmla="*/ 26194 h 254794"/>
              <a:gd name="connsiteX7" fmla="*/ 328612 w 485775"/>
              <a:gd name="connsiteY7" fmla="*/ 16669 h 254794"/>
              <a:gd name="connsiteX8" fmla="*/ 316706 w 485775"/>
              <a:gd name="connsiteY8" fmla="*/ 80963 h 254794"/>
              <a:gd name="connsiteX9" fmla="*/ 271462 w 485775"/>
              <a:gd name="connsiteY9" fmla="*/ 64294 h 254794"/>
              <a:gd name="connsiteX10" fmla="*/ 221456 w 485775"/>
              <a:gd name="connsiteY10" fmla="*/ 95250 h 254794"/>
              <a:gd name="connsiteX11" fmla="*/ 188119 w 485775"/>
              <a:gd name="connsiteY11" fmla="*/ 69057 h 254794"/>
              <a:gd name="connsiteX12" fmla="*/ 180975 w 485775"/>
              <a:gd name="connsiteY12" fmla="*/ 38100 h 254794"/>
              <a:gd name="connsiteX13" fmla="*/ 157162 w 485775"/>
              <a:gd name="connsiteY13" fmla="*/ 28575 h 254794"/>
              <a:gd name="connsiteX14" fmla="*/ 133350 w 485775"/>
              <a:gd name="connsiteY14" fmla="*/ 50007 h 254794"/>
              <a:gd name="connsiteX15" fmla="*/ 111919 w 485775"/>
              <a:gd name="connsiteY15" fmla="*/ 14288 h 254794"/>
              <a:gd name="connsiteX16" fmla="*/ 83344 w 485775"/>
              <a:gd name="connsiteY16" fmla="*/ 50007 h 254794"/>
              <a:gd name="connsiteX17" fmla="*/ 0 w 485775"/>
              <a:gd name="connsiteY17" fmla="*/ 100013 h 254794"/>
              <a:gd name="connsiteX18" fmla="*/ 0 w 485775"/>
              <a:gd name="connsiteY18" fmla="*/ 119063 h 254794"/>
              <a:gd name="connsiteX19" fmla="*/ 133350 w 485775"/>
              <a:gd name="connsiteY19" fmla="*/ 133350 h 254794"/>
              <a:gd name="connsiteX20" fmla="*/ 202406 w 485775"/>
              <a:gd name="connsiteY20" fmla="*/ 190500 h 254794"/>
              <a:gd name="connsiteX21" fmla="*/ 247650 w 485775"/>
              <a:gd name="connsiteY21" fmla="*/ 188119 h 254794"/>
              <a:gd name="connsiteX22" fmla="*/ 302419 w 485775"/>
              <a:gd name="connsiteY22" fmla="*/ 254794 h 254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85775" h="254794">
                <a:moveTo>
                  <a:pt x="302419" y="254794"/>
                </a:moveTo>
                <a:lnTo>
                  <a:pt x="352425" y="226219"/>
                </a:lnTo>
                <a:lnTo>
                  <a:pt x="350044" y="192882"/>
                </a:lnTo>
                <a:lnTo>
                  <a:pt x="428625" y="130969"/>
                </a:lnTo>
                <a:lnTo>
                  <a:pt x="485775" y="30957"/>
                </a:lnTo>
                <a:lnTo>
                  <a:pt x="431006" y="0"/>
                </a:lnTo>
                <a:lnTo>
                  <a:pt x="373856" y="26194"/>
                </a:lnTo>
                <a:lnTo>
                  <a:pt x="328612" y="16669"/>
                </a:lnTo>
                <a:lnTo>
                  <a:pt x="316706" y="80963"/>
                </a:lnTo>
                <a:lnTo>
                  <a:pt x="271462" y="64294"/>
                </a:lnTo>
                <a:lnTo>
                  <a:pt x="221456" y="95250"/>
                </a:lnTo>
                <a:lnTo>
                  <a:pt x="188119" y="69057"/>
                </a:lnTo>
                <a:lnTo>
                  <a:pt x="180975" y="38100"/>
                </a:lnTo>
                <a:lnTo>
                  <a:pt x="157162" y="28575"/>
                </a:lnTo>
                <a:lnTo>
                  <a:pt x="133350" y="50007"/>
                </a:lnTo>
                <a:lnTo>
                  <a:pt x="111919" y="14288"/>
                </a:lnTo>
                <a:lnTo>
                  <a:pt x="83344" y="50007"/>
                </a:lnTo>
                <a:lnTo>
                  <a:pt x="0" y="100013"/>
                </a:lnTo>
                <a:lnTo>
                  <a:pt x="0" y="119063"/>
                </a:lnTo>
                <a:lnTo>
                  <a:pt x="133350" y="133350"/>
                </a:lnTo>
                <a:lnTo>
                  <a:pt x="202406" y="190500"/>
                </a:lnTo>
                <a:lnTo>
                  <a:pt x="247650" y="188119"/>
                </a:lnTo>
                <a:lnTo>
                  <a:pt x="302419" y="25479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 w="635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>
              <a:buClr>
                <a:srgbClr val="000000"/>
              </a:buClr>
              <a:buSzPct val="100000"/>
              <a:buFont typeface="Times New Roman" pitchFamily="16" charset="0"/>
              <a:buNone/>
              <a:defRPr/>
            </a:pPr>
            <a:endParaRPr lang="en-GB" sz="2400">
              <a:solidFill>
                <a:schemeClr val="bg1"/>
              </a:solidFill>
              <a:ea typeface="ＭＳ Ｐゴシック" charset="-128"/>
            </a:endParaRPr>
          </a:p>
        </p:txBody>
      </p:sp>
      <p:sp>
        <p:nvSpPr>
          <p:cNvPr id="97" name="Freeform 96"/>
          <p:cNvSpPr/>
          <p:nvPr/>
        </p:nvSpPr>
        <p:spPr>
          <a:xfrm>
            <a:off x="7726549" y="2271636"/>
            <a:ext cx="999548" cy="397779"/>
          </a:xfrm>
          <a:custGeom>
            <a:avLst/>
            <a:gdLst>
              <a:gd name="connsiteX0" fmla="*/ 900113 w 933450"/>
              <a:gd name="connsiteY0" fmla="*/ 280987 h 371475"/>
              <a:gd name="connsiteX1" fmla="*/ 933450 w 933450"/>
              <a:gd name="connsiteY1" fmla="*/ 128587 h 371475"/>
              <a:gd name="connsiteX2" fmla="*/ 926307 w 933450"/>
              <a:gd name="connsiteY2" fmla="*/ 0 h 371475"/>
              <a:gd name="connsiteX3" fmla="*/ 881063 w 933450"/>
              <a:gd name="connsiteY3" fmla="*/ 11906 h 371475"/>
              <a:gd name="connsiteX4" fmla="*/ 869157 w 933450"/>
              <a:gd name="connsiteY4" fmla="*/ 76200 h 371475"/>
              <a:gd name="connsiteX5" fmla="*/ 831057 w 933450"/>
              <a:gd name="connsiteY5" fmla="*/ 61912 h 371475"/>
              <a:gd name="connsiteX6" fmla="*/ 797719 w 933450"/>
              <a:gd name="connsiteY6" fmla="*/ 85725 h 371475"/>
              <a:gd name="connsiteX7" fmla="*/ 807244 w 933450"/>
              <a:gd name="connsiteY7" fmla="*/ 119062 h 371475"/>
              <a:gd name="connsiteX8" fmla="*/ 776288 w 933450"/>
              <a:gd name="connsiteY8" fmla="*/ 116681 h 371475"/>
              <a:gd name="connsiteX9" fmla="*/ 752475 w 933450"/>
              <a:gd name="connsiteY9" fmla="*/ 95250 h 371475"/>
              <a:gd name="connsiteX10" fmla="*/ 678657 w 933450"/>
              <a:gd name="connsiteY10" fmla="*/ 135731 h 371475"/>
              <a:gd name="connsiteX11" fmla="*/ 666750 w 933450"/>
              <a:gd name="connsiteY11" fmla="*/ 183356 h 371475"/>
              <a:gd name="connsiteX12" fmla="*/ 628650 w 933450"/>
              <a:gd name="connsiteY12" fmla="*/ 178594 h 371475"/>
              <a:gd name="connsiteX13" fmla="*/ 611982 w 933450"/>
              <a:gd name="connsiteY13" fmla="*/ 147637 h 371475"/>
              <a:gd name="connsiteX14" fmla="*/ 578644 w 933450"/>
              <a:gd name="connsiteY14" fmla="*/ 154781 h 371475"/>
              <a:gd name="connsiteX15" fmla="*/ 566738 w 933450"/>
              <a:gd name="connsiteY15" fmla="*/ 119062 h 371475"/>
              <a:gd name="connsiteX16" fmla="*/ 597694 w 933450"/>
              <a:gd name="connsiteY16" fmla="*/ 92869 h 371475"/>
              <a:gd name="connsiteX17" fmla="*/ 597694 w 933450"/>
              <a:gd name="connsiteY17" fmla="*/ 59531 h 371475"/>
              <a:gd name="connsiteX18" fmla="*/ 619125 w 933450"/>
              <a:gd name="connsiteY18" fmla="*/ 64294 h 371475"/>
              <a:gd name="connsiteX19" fmla="*/ 626269 w 933450"/>
              <a:gd name="connsiteY19" fmla="*/ 30956 h 371475"/>
              <a:gd name="connsiteX20" fmla="*/ 559594 w 933450"/>
              <a:gd name="connsiteY20" fmla="*/ 40481 h 371475"/>
              <a:gd name="connsiteX21" fmla="*/ 526257 w 933450"/>
              <a:gd name="connsiteY21" fmla="*/ 66675 h 371475"/>
              <a:gd name="connsiteX22" fmla="*/ 488157 w 933450"/>
              <a:gd name="connsiteY22" fmla="*/ 66675 h 371475"/>
              <a:gd name="connsiteX23" fmla="*/ 435769 w 933450"/>
              <a:gd name="connsiteY23" fmla="*/ 116681 h 371475"/>
              <a:gd name="connsiteX24" fmla="*/ 388144 w 933450"/>
              <a:gd name="connsiteY24" fmla="*/ 76200 h 371475"/>
              <a:gd name="connsiteX25" fmla="*/ 316707 w 933450"/>
              <a:gd name="connsiteY25" fmla="*/ 111919 h 371475"/>
              <a:gd name="connsiteX26" fmla="*/ 233363 w 933450"/>
              <a:gd name="connsiteY26" fmla="*/ 33337 h 371475"/>
              <a:gd name="connsiteX27" fmla="*/ 195263 w 933450"/>
              <a:gd name="connsiteY27" fmla="*/ 23812 h 371475"/>
              <a:gd name="connsiteX28" fmla="*/ 154782 w 933450"/>
              <a:gd name="connsiteY28" fmla="*/ 47625 h 371475"/>
              <a:gd name="connsiteX29" fmla="*/ 104775 w 933450"/>
              <a:gd name="connsiteY29" fmla="*/ 50006 h 371475"/>
              <a:gd name="connsiteX30" fmla="*/ 95250 w 933450"/>
              <a:gd name="connsiteY30" fmla="*/ 161925 h 371475"/>
              <a:gd name="connsiteX31" fmla="*/ 0 w 933450"/>
              <a:gd name="connsiteY31" fmla="*/ 250031 h 371475"/>
              <a:gd name="connsiteX32" fmla="*/ 64294 w 933450"/>
              <a:gd name="connsiteY32" fmla="*/ 271462 h 371475"/>
              <a:gd name="connsiteX33" fmla="*/ 114300 w 933450"/>
              <a:gd name="connsiteY33" fmla="*/ 371475 h 371475"/>
              <a:gd name="connsiteX34" fmla="*/ 166688 w 933450"/>
              <a:gd name="connsiteY34" fmla="*/ 338137 h 371475"/>
              <a:gd name="connsiteX35" fmla="*/ 221457 w 933450"/>
              <a:gd name="connsiteY35" fmla="*/ 278606 h 371475"/>
              <a:gd name="connsiteX36" fmla="*/ 283369 w 933450"/>
              <a:gd name="connsiteY36" fmla="*/ 311944 h 371475"/>
              <a:gd name="connsiteX37" fmla="*/ 321469 w 933450"/>
              <a:gd name="connsiteY37" fmla="*/ 297656 h 371475"/>
              <a:gd name="connsiteX38" fmla="*/ 350044 w 933450"/>
              <a:gd name="connsiteY38" fmla="*/ 280987 h 371475"/>
              <a:gd name="connsiteX39" fmla="*/ 345282 w 933450"/>
              <a:gd name="connsiteY39" fmla="*/ 316706 h 371475"/>
              <a:gd name="connsiteX40" fmla="*/ 390525 w 933450"/>
              <a:gd name="connsiteY40" fmla="*/ 321469 h 371475"/>
              <a:gd name="connsiteX41" fmla="*/ 395288 w 933450"/>
              <a:gd name="connsiteY41" fmla="*/ 352425 h 371475"/>
              <a:gd name="connsiteX42" fmla="*/ 492919 w 933450"/>
              <a:gd name="connsiteY42" fmla="*/ 292894 h 371475"/>
              <a:gd name="connsiteX43" fmla="*/ 509588 w 933450"/>
              <a:gd name="connsiteY43" fmla="*/ 269081 h 371475"/>
              <a:gd name="connsiteX44" fmla="*/ 542925 w 933450"/>
              <a:gd name="connsiteY44" fmla="*/ 297656 h 371475"/>
              <a:gd name="connsiteX45" fmla="*/ 573882 w 933450"/>
              <a:gd name="connsiteY45" fmla="*/ 283369 h 371475"/>
              <a:gd name="connsiteX46" fmla="*/ 590550 w 933450"/>
              <a:gd name="connsiteY46" fmla="*/ 297656 h 371475"/>
              <a:gd name="connsiteX47" fmla="*/ 597694 w 933450"/>
              <a:gd name="connsiteY47" fmla="*/ 328612 h 371475"/>
              <a:gd name="connsiteX48" fmla="*/ 628650 w 933450"/>
              <a:gd name="connsiteY48" fmla="*/ 347662 h 371475"/>
              <a:gd name="connsiteX49" fmla="*/ 683419 w 933450"/>
              <a:gd name="connsiteY49" fmla="*/ 316706 h 371475"/>
              <a:gd name="connsiteX50" fmla="*/ 711994 w 933450"/>
              <a:gd name="connsiteY50" fmla="*/ 335756 h 371475"/>
              <a:gd name="connsiteX51" fmla="*/ 742950 w 933450"/>
              <a:gd name="connsiteY51" fmla="*/ 261937 h 371475"/>
              <a:gd name="connsiteX52" fmla="*/ 783432 w 933450"/>
              <a:gd name="connsiteY52" fmla="*/ 269081 h 371475"/>
              <a:gd name="connsiteX53" fmla="*/ 833438 w 933450"/>
              <a:gd name="connsiteY53" fmla="*/ 257175 h 371475"/>
              <a:gd name="connsiteX54" fmla="*/ 900113 w 933450"/>
              <a:gd name="connsiteY54" fmla="*/ 280987 h 371475"/>
              <a:gd name="connsiteX0" fmla="*/ 900113 w 933450"/>
              <a:gd name="connsiteY0" fmla="*/ 280987 h 371475"/>
              <a:gd name="connsiteX1" fmla="*/ 933450 w 933450"/>
              <a:gd name="connsiteY1" fmla="*/ 128587 h 371475"/>
              <a:gd name="connsiteX2" fmla="*/ 926307 w 933450"/>
              <a:gd name="connsiteY2" fmla="*/ 0 h 371475"/>
              <a:gd name="connsiteX3" fmla="*/ 881063 w 933450"/>
              <a:gd name="connsiteY3" fmla="*/ 11906 h 371475"/>
              <a:gd name="connsiteX4" fmla="*/ 869157 w 933450"/>
              <a:gd name="connsiteY4" fmla="*/ 76200 h 371475"/>
              <a:gd name="connsiteX5" fmla="*/ 831057 w 933450"/>
              <a:gd name="connsiteY5" fmla="*/ 61912 h 371475"/>
              <a:gd name="connsiteX6" fmla="*/ 797719 w 933450"/>
              <a:gd name="connsiteY6" fmla="*/ 85725 h 371475"/>
              <a:gd name="connsiteX7" fmla="*/ 807244 w 933450"/>
              <a:gd name="connsiteY7" fmla="*/ 119062 h 371475"/>
              <a:gd name="connsiteX8" fmla="*/ 776288 w 933450"/>
              <a:gd name="connsiteY8" fmla="*/ 116681 h 371475"/>
              <a:gd name="connsiteX9" fmla="*/ 752475 w 933450"/>
              <a:gd name="connsiteY9" fmla="*/ 95250 h 371475"/>
              <a:gd name="connsiteX10" fmla="*/ 678657 w 933450"/>
              <a:gd name="connsiteY10" fmla="*/ 135731 h 371475"/>
              <a:gd name="connsiteX11" fmla="*/ 666750 w 933450"/>
              <a:gd name="connsiteY11" fmla="*/ 183356 h 371475"/>
              <a:gd name="connsiteX12" fmla="*/ 628650 w 933450"/>
              <a:gd name="connsiteY12" fmla="*/ 178594 h 371475"/>
              <a:gd name="connsiteX13" fmla="*/ 611982 w 933450"/>
              <a:gd name="connsiteY13" fmla="*/ 147637 h 371475"/>
              <a:gd name="connsiteX14" fmla="*/ 578644 w 933450"/>
              <a:gd name="connsiteY14" fmla="*/ 154781 h 371475"/>
              <a:gd name="connsiteX15" fmla="*/ 566738 w 933450"/>
              <a:gd name="connsiteY15" fmla="*/ 119062 h 371475"/>
              <a:gd name="connsiteX16" fmla="*/ 597694 w 933450"/>
              <a:gd name="connsiteY16" fmla="*/ 92869 h 371475"/>
              <a:gd name="connsiteX17" fmla="*/ 597694 w 933450"/>
              <a:gd name="connsiteY17" fmla="*/ 59531 h 371475"/>
              <a:gd name="connsiteX18" fmla="*/ 619125 w 933450"/>
              <a:gd name="connsiteY18" fmla="*/ 64294 h 371475"/>
              <a:gd name="connsiteX19" fmla="*/ 626269 w 933450"/>
              <a:gd name="connsiteY19" fmla="*/ 30956 h 371475"/>
              <a:gd name="connsiteX20" fmla="*/ 559594 w 933450"/>
              <a:gd name="connsiteY20" fmla="*/ 40481 h 371475"/>
              <a:gd name="connsiteX21" fmla="*/ 526257 w 933450"/>
              <a:gd name="connsiteY21" fmla="*/ 66675 h 371475"/>
              <a:gd name="connsiteX22" fmla="*/ 488157 w 933450"/>
              <a:gd name="connsiteY22" fmla="*/ 66675 h 371475"/>
              <a:gd name="connsiteX23" fmla="*/ 435769 w 933450"/>
              <a:gd name="connsiteY23" fmla="*/ 116681 h 371475"/>
              <a:gd name="connsiteX24" fmla="*/ 388144 w 933450"/>
              <a:gd name="connsiteY24" fmla="*/ 76200 h 371475"/>
              <a:gd name="connsiteX25" fmla="*/ 316707 w 933450"/>
              <a:gd name="connsiteY25" fmla="*/ 111919 h 371475"/>
              <a:gd name="connsiteX26" fmla="*/ 233363 w 933450"/>
              <a:gd name="connsiteY26" fmla="*/ 33337 h 371475"/>
              <a:gd name="connsiteX27" fmla="*/ 195263 w 933450"/>
              <a:gd name="connsiteY27" fmla="*/ 23812 h 371475"/>
              <a:gd name="connsiteX28" fmla="*/ 154782 w 933450"/>
              <a:gd name="connsiteY28" fmla="*/ 47625 h 371475"/>
              <a:gd name="connsiteX29" fmla="*/ 93345 w 933450"/>
              <a:gd name="connsiteY29" fmla="*/ 72866 h 371475"/>
              <a:gd name="connsiteX30" fmla="*/ 95250 w 933450"/>
              <a:gd name="connsiteY30" fmla="*/ 161925 h 371475"/>
              <a:gd name="connsiteX31" fmla="*/ 0 w 933450"/>
              <a:gd name="connsiteY31" fmla="*/ 250031 h 371475"/>
              <a:gd name="connsiteX32" fmla="*/ 64294 w 933450"/>
              <a:gd name="connsiteY32" fmla="*/ 271462 h 371475"/>
              <a:gd name="connsiteX33" fmla="*/ 114300 w 933450"/>
              <a:gd name="connsiteY33" fmla="*/ 371475 h 371475"/>
              <a:gd name="connsiteX34" fmla="*/ 166688 w 933450"/>
              <a:gd name="connsiteY34" fmla="*/ 338137 h 371475"/>
              <a:gd name="connsiteX35" fmla="*/ 221457 w 933450"/>
              <a:gd name="connsiteY35" fmla="*/ 278606 h 371475"/>
              <a:gd name="connsiteX36" fmla="*/ 283369 w 933450"/>
              <a:gd name="connsiteY36" fmla="*/ 311944 h 371475"/>
              <a:gd name="connsiteX37" fmla="*/ 321469 w 933450"/>
              <a:gd name="connsiteY37" fmla="*/ 297656 h 371475"/>
              <a:gd name="connsiteX38" fmla="*/ 350044 w 933450"/>
              <a:gd name="connsiteY38" fmla="*/ 280987 h 371475"/>
              <a:gd name="connsiteX39" fmla="*/ 345282 w 933450"/>
              <a:gd name="connsiteY39" fmla="*/ 316706 h 371475"/>
              <a:gd name="connsiteX40" fmla="*/ 390525 w 933450"/>
              <a:gd name="connsiteY40" fmla="*/ 321469 h 371475"/>
              <a:gd name="connsiteX41" fmla="*/ 395288 w 933450"/>
              <a:gd name="connsiteY41" fmla="*/ 352425 h 371475"/>
              <a:gd name="connsiteX42" fmla="*/ 492919 w 933450"/>
              <a:gd name="connsiteY42" fmla="*/ 292894 h 371475"/>
              <a:gd name="connsiteX43" fmla="*/ 509588 w 933450"/>
              <a:gd name="connsiteY43" fmla="*/ 269081 h 371475"/>
              <a:gd name="connsiteX44" fmla="*/ 542925 w 933450"/>
              <a:gd name="connsiteY44" fmla="*/ 297656 h 371475"/>
              <a:gd name="connsiteX45" fmla="*/ 573882 w 933450"/>
              <a:gd name="connsiteY45" fmla="*/ 283369 h 371475"/>
              <a:gd name="connsiteX46" fmla="*/ 590550 w 933450"/>
              <a:gd name="connsiteY46" fmla="*/ 297656 h 371475"/>
              <a:gd name="connsiteX47" fmla="*/ 597694 w 933450"/>
              <a:gd name="connsiteY47" fmla="*/ 328612 h 371475"/>
              <a:gd name="connsiteX48" fmla="*/ 628650 w 933450"/>
              <a:gd name="connsiteY48" fmla="*/ 347662 h 371475"/>
              <a:gd name="connsiteX49" fmla="*/ 683419 w 933450"/>
              <a:gd name="connsiteY49" fmla="*/ 316706 h 371475"/>
              <a:gd name="connsiteX50" fmla="*/ 711994 w 933450"/>
              <a:gd name="connsiteY50" fmla="*/ 335756 h 371475"/>
              <a:gd name="connsiteX51" fmla="*/ 742950 w 933450"/>
              <a:gd name="connsiteY51" fmla="*/ 261937 h 371475"/>
              <a:gd name="connsiteX52" fmla="*/ 783432 w 933450"/>
              <a:gd name="connsiteY52" fmla="*/ 269081 h 371475"/>
              <a:gd name="connsiteX53" fmla="*/ 833438 w 933450"/>
              <a:gd name="connsiteY53" fmla="*/ 257175 h 371475"/>
              <a:gd name="connsiteX54" fmla="*/ 900113 w 933450"/>
              <a:gd name="connsiteY54" fmla="*/ 280987 h 371475"/>
              <a:gd name="connsiteX0" fmla="*/ 900113 w 933450"/>
              <a:gd name="connsiteY0" fmla="*/ 280987 h 371475"/>
              <a:gd name="connsiteX1" fmla="*/ 933450 w 933450"/>
              <a:gd name="connsiteY1" fmla="*/ 128587 h 371475"/>
              <a:gd name="connsiteX2" fmla="*/ 926307 w 933450"/>
              <a:gd name="connsiteY2" fmla="*/ 0 h 371475"/>
              <a:gd name="connsiteX3" fmla="*/ 881063 w 933450"/>
              <a:gd name="connsiteY3" fmla="*/ 11906 h 371475"/>
              <a:gd name="connsiteX4" fmla="*/ 869157 w 933450"/>
              <a:gd name="connsiteY4" fmla="*/ 76200 h 371475"/>
              <a:gd name="connsiteX5" fmla="*/ 831057 w 933450"/>
              <a:gd name="connsiteY5" fmla="*/ 61912 h 371475"/>
              <a:gd name="connsiteX6" fmla="*/ 797719 w 933450"/>
              <a:gd name="connsiteY6" fmla="*/ 85725 h 371475"/>
              <a:gd name="connsiteX7" fmla="*/ 807244 w 933450"/>
              <a:gd name="connsiteY7" fmla="*/ 119062 h 371475"/>
              <a:gd name="connsiteX8" fmla="*/ 776288 w 933450"/>
              <a:gd name="connsiteY8" fmla="*/ 116681 h 371475"/>
              <a:gd name="connsiteX9" fmla="*/ 752475 w 933450"/>
              <a:gd name="connsiteY9" fmla="*/ 95250 h 371475"/>
              <a:gd name="connsiteX10" fmla="*/ 678657 w 933450"/>
              <a:gd name="connsiteY10" fmla="*/ 135731 h 371475"/>
              <a:gd name="connsiteX11" fmla="*/ 666750 w 933450"/>
              <a:gd name="connsiteY11" fmla="*/ 183356 h 371475"/>
              <a:gd name="connsiteX12" fmla="*/ 628650 w 933450"/>
              <a:gd name="connsiteY12" fmla="*/ 178594 h 371475"/>
              <a:gd name="connsiteX13" fmla="*/ 611982 w 933450"/>
              <a:gd name="connsiteY13" fmla="*/ 147637 h 371475"/>
              <a:gd name="connsiteX14" fmla="*/ 578644 w 933450"/>
              <a:gd name="connsiteY14" fmla="*/ 154781 h 371475"/>
              <a:gd name="connsiteX15" fmla="*/ 566738 w 933450"/>
              <a:gd name="connsiteY15" fmla="*/ 119062 h 371475"/>
              <a:gd name="connsiteX16" fmla="*/ 597694 w 933450"/>
              <a:gd name="connsiteY16" fmla="*/ 92869 h 371475"/>
              <a:gd name="connsiteX17" fmla="*/ 597694 w 933450"/>
              <a:gd name="connsiteY17" fmla="*/ 59531 h 371475"/>
              <a:gd name="connsiteX18" fmla="*/ 619125 w 933450"/>
              <a:gd name="connsiteY18" fmla="*/ 64294 h 371475"/>
              <a:gd name="connsiteX19" fmla="*/ 626269 w 933450"/>
              <a:gd name="connsiteY19" fmla="*/ 30956 h 371475"/>
              <a:gd name="connsiteX20" fmla="*/ 559594 w 933450"/>
              <a:gd name="connsiteY20" fmla="*/ 40481 h 371475"/>
              <a:gd name="connsiteX21" fmla="*/ 526257 w 933450"/>
              <a:gd name="connsiteY21" fmla="*/ 66675 h 371475"/>
              <a:gd name="connsiteX22" fmla="*/ 488157 w 933450"/>
              <a:gd name="connsiteY22" fmla="*/ 66675 h 371475"/>
              <a:gd name="connsiteX23" fmla="*/ 435769 w 933450"/>
              <a:gd name="connsiteY23" fmla="*/ 116681 h 371475"/>
              <a:gd name="connsiteX24" fmla="*/ 388144 w 933450"/>
              <a:gd name="connsiteY24" fmla="*/ 76200 h 371475"/>
              <a:gd name="connsiteX25" fmla="*/ 316707 w 933450"/>
              <a:gd name="connsiteY25" fmla="*/ 111919 h 371475"/>
              <a:gd name="connsiteX26" fmla="*/ 233363 w 933450"/>
              <a:gd name="connsiteY26" fmla="*/ 33337 h 371475"/>
              <a:gd name="connsiteX27" fmla="*/ 195263 w 933450"/>
              <a:gd name="connsiteY27" fmla="*/ 23812 h 371475"/>
              <a:gd name="connsiteX28" fmla="*/ 154782 w 933450"/>
              <a:gd name="connsiteY28" fmla="*/ 47625 h 371475"/>
              <a:gd name="connsiteX29" fmla="*/ 93345 w 933450"/>
              <a:gd name="connsiteY29" fmla="*/ 72866 h 371475"/>
              <a:gd name="connsiteX30" fmla="*/ 95250 w 933450"/>
              <a:gd name="connsiteY30" fmla="*/ 161925 h 371475"/>
              <a:gd name="connsiteX31" fmla="*/ 0 w 933450"/>
              <a:gd name="connsiteY31" fmla="*/ 250031 h 371475"/>
              <a:gd name="connsiteX32" fmla="*/ 64294 w 933450"/>
              <a:gd name="connsiteY32" fmla="*/ 271462 h 371475"/>
              <a:gd name="connsiteX33" fmla="*/ 114300 w 933450"/>
              <a:gd name="connsiteY33" fmla="*/ 371475 h 371475"/>
              <a:gd name="connsiteX34" fmla="*/ 166688 w 933450"/>
              <a:gd name="connsiteY34" fmla="*/ 338137 h 371475"/>
              <a:gd name="connsiteX35" fmla="*/ 221457 w 933450"/>
              <a:gd name="connsiteY35" fmla="*/ 278606 h 371475"/>
              <a:gd name="connsiteX36" fmla="*/ 283369 w 933450"/>
              <a:gd name="connsiteY36" fmla="*/ 311944 h 371475"/>
              <a:gd name="connsiteX37" fmla="*/ 321469 w 933450"/>
              <a:gd name="connsiteY37" fmla="*/ 297656 h 371475"/>
              <a:gd name="connsiteX38" fmla="*/ 350044 w 933450"/>
              <a:gd name="connsiteY38" fmla="*/ 280987 h 371475"/>
              <a:gd name="connsiteX39" fmla="*/ 345282 w 933450"/>
              <a:gd name="connsiteY39" fmla="*/ 316706 h 371475"/>
              <a:gd name="connsiteX40" fmla="*/ 390525 w 933450"/>
              <a:gd name="connsiteY40" fmla="*/ 321469 h 371475"/>
              <a:gd name="connsiteX41" fmla="*/ 395288 w 933450"/>
              <a:gd name="connsiteY41" fmla="*/ 352425 h 371475"/>
              <a:gd name="connsiteX42" fmla="*/ 492919 w 933450"/>
              <a:gd name="connsiteY42" fmla="*/ 292894 h 371475"/>
              <a:gd name="connsiteX43" fmla="*/ 509588 w 933450"/>
              <a:gd name="connsiteY43" fmla="*/ 269081 h 371475"/>
              <a:gd name="connsiteX44" fmla="*/ 542925 w 933450"/>
              <a:gd name="connsiteY44" fmla="*/ 297656 h 371475"/>
              <a:gd name="connsiteX45" fmla="*/ 573882 w 933450"/>
              <a:gd name="connsiteY45" fmla="*/ 283369 h 371475"/>
              <a:gd name="connsiteX46" fmla="*/ 590550 w 933450"/>
              <a:gd name="connsiteY46" fmla="*/ 297656 h 371475"/>
              <a:gd name="connsiteX47" fmla="*/ 597694 w 933450"/>
              <a:gd name="connsiteY47" fmla="*/ 328612 h 371475"/>
              <a:gd name="connsiteX48" fmla="*/ 628650 w 933450"/>
              <a:gd name="connsiteY48" fmla="*/ 347662 h 371475"/>
              <a:gd name="connsiteX49" fmla="*/ 683419 w 933450"/>
              <a:gd name="connsiteY49" fmla="*/ 316706 h 371475"/>
              <a:gd name="connsiteX50" fmla="*/ 711994 w 933450"/>
              <a:gd name="connsiteY50" fmla="*/ 335756 h 371475"/>
              <a:gd name="connsiteX51" fmla="*/ 742950 w 933450"/>
              <a:gd name="connsiteY51" fmla="*/ 261937 h 371475"/>
              <a:gd name="connsiteX52" fmla="*/ 783432 w 933450"/>
              <a:gd name="connsiteY52" fmla="*/ 269081 h 371475"/>
              <a:gd name="connsiteX53" fmla="*/ 833438 w 933450"/>
              <a:gd name="connsiteY53" fmla="*/ 257175 h 371475"/>
              <a:gd name="connsiteX54" fmla="*/ 900113 w 933450"/>
              <a:gd name="connsiteY54" fmla="*/ 280987 h 371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933450" h="371475">
                <a:moveTo>
                  <a:pt x="900113" y="280987"/>
                </a:moveTo>
                <a:lnTo>
                  <a:pt x="933450" y="128587"/>
                </a:lnTo>
                <a:lnTo>
                  <a:pt x="926307" y="0"/>
                </a:lnTo>
                <a:lnTo>
                  <a:pt x="881063" y="11906"/>
                </a:lnTo>
                <a:lnTo>
                  <a:pt x="869157" y="76200"/>
                </a:lnTo>
                <a:lnTo>
                  <a:pt x="831057" y="61912"/>
                </a:lnTo>
                <a:lnTo>
                  <a:pt x="797719" y="85725"/>
                </a:lnTo>
                <a:lnTo>
                  <a:pt x="807244" y="119062"/>
                </a:lnTo>
                <a:lnTo>
                  <a:pt x="776288" y="116681"/>
                </a:lnTo>
                <a:lnTo>
                  <a:pt x="752475" y="95250"/>
                </a:lnTo>
                <a:lnTo>
                  <a:pt x="678657" y="135731"/>
                </a:lnTo>
                <a:lnTo>
                  <a:pt x="666750" y="183356"/>
                </a:lnTo>
                <a:lnTo>
                  <a:pt x="628650" y="178594"/>
                </a:lnTo>
                <a:lnTo>
                  <a:pt x="611982" y="147637"/>
                </a:lnTo>
                <a:lnTo>
                  <a:pt x="578644" y="154781"/>
                </a:lnTo>
                <a:lnTo>
                  <a:pt x="566738" y="119062"/>
                </a:lnTo>
                <a:lnTo>
                  <a:pt x="597694" y="92869"/>
                </a:lnTo>
                <a:lnTo>
                  <a:pt x="597694" y="59531"/>
                </a:lnTo>
                <a:lnTo>
                  <a:pt x="619125" y="64294"/>
                </a:lnTo>
                <a:lnTo>
                  <a:pt x="626269" y="30956"/>
                </a:lnTo>
                <a:lnTo>
                  <a:pt x="559594" y="40481"/>
                </a:lnTo>
                <a:lnTo>
                  <a:pt x="526257" y="66675"/>
                </a:lnTo>
                <a:lnTo>
                  <a:pt x="488157" y="66675"/>
                </a:lnTo>
                <a:lnTo>
                  <a:pt x="435769" y="116681"/>
                </a:lnTo>
                <a:lnTo>
                  <a:pt x="388144" y="76200"/>
                </a:lnTo>
                <a:lnTo>
                  <a:pt x="316707" y="111919"/>
                </a:lnTo>
                <a:lnTo>
                  <a:pt x="233363" y="33337"/>
                </a:lnTo>
                <a:lnTo>
                  <a:pt x="195263" y="23812"/>
                </a:lnTo>
                <a:lnTo>
                  <a:pt x="154782" y="47625"/>
                </a:lnTo>
                <a:cubicBezTo>
                  <a:pt x="134303" y="56039"/>
                  <a:pt x="90964" y="26352"/>
                  <a:pt x="93345" y="72866"/>
                </a:cubicBezTo>
                <a:lnTo>
                  <a:pt x="95250" y="161925"/>
                </a:lnTo>
                <a:lnTo>
                  <a:pt x="0" y="250031"/>
                </a:lnTo>
                <a:lnTo>
                  <a:pt x="64294" y="271462"/>
                </a:lnTo>
                <a:lnTo>
                  <a:pt x="114300" y="371475"/>
                </a:lnTo>
                <a:lnTo>
                  <a:pt x="166688" y="338137"/>
                </a:lnTo>
                <a:lnTo>
                  <a:pt x="221457" y="278606"/>
                </a:lnTo>
                <a:lnTo>
                  <a:pt x="283369" y="311944"/>
                </a:lnTo>
                <a:lnTo>
                  <a:pt x="321469" y="297656"/>
                </a:lnTo>
                <a:lnTo>
                  <a:pt x="350044" y="280987"/>
                </a:lnTo>
                <a:lnTo>
                  <a:pt x="345282" y="316706"/>
                </a:lnTo>
                <a:lnTo>
                  <a:pt x="390525" y="321469"/>
                </a:lnTo>
                <a:lnTo>
                  <a:pt x="395288" y="352425"/>
                </a:lnTo>
                <a:lnTo>
                  <a:pt x="492919" y="292894"/>
                </a:lnTo>
                <a:lnTo>
                  <a:pt x="509588" y="269081"/>
                </a:lnTo>
                <a:lnTo>
                  <a:pt x="542925" y="297656"/>
                </a:lnTo>
                <a:lnTo>
                  <a:pt x="573882" y="283369"/>
                </a:lnTo>
                <a:lnTo>
                  <a:pt x="590550" y="297656"/>
                </a:lnTo>
                <a:lnTo>
                  <a:pt x="597694" y="328612"/>
                </a:lnTo>
                <a:lnTo>
                  <a:pt x="628650" y="347662"/>
                </a:lnTo>
                <a:lnTo>
                  <a:pt x="683419" y="316706"/>
                </a:lnTo>
                <a:lnTo>
                  <a:pt x="711994" y="335756"/>
                </a:lnTo>
                <a:lnTo>
                  <a:pt x="742950" y="261937"/>
                </a:lnTo>
                <a:lnTo>
                  <a:pt x="783432" y="269081"/>
                </a:lnTo>
                <a:lnTo>
                  <a:pt x="833438" y="257175"/>
                </a:lnTo>
                <a:lnTo>
                  <a:pt x="900113" y="280987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 w="635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>
              <a:buClr>
                <a:srgbClr val="000000"/>
              </a:buClr>
              <a:buSzPct val="100000"/>
              <a:buFont typeface="Times New Roman" pitchFamily="16" charset="0"/>
              <a:buNone/>
              <a:defRPr/>
            </a:pPr>
            <a:endParaRPr lang="en-GB" sz="2400" dirty="0">
              <a:solidFill>
                <a:schemeClr val="bg1"/>
              </a:solidFill>
              <a:ea typeface="ＭＳ Ｐゴシック" charset="-128"/>
            </a:endParaRPr>
          </a:p>
        </p:txBody>
      </p:sp>
      <p:sp>
        <p:nvSpPr>
          <p:cNvPr id="98" name="Freeform 97"/>
          <p:cNvSpPr/>
          <p:nvPr/>
        </p:nvSpPr>
        <p:spPr>
          <a:xfrm>
            <a:off x="8103929" y="2099944"/>
            <a:ext cx="611968" cy="358682"/>
          </a:xfrm>
          <a:custGeom>
            <a:avLst/>
            <a:gdLst>
              <a:gd name="connsiteX0" fmla="*/ 571500 w 571500"/>
              <a:gd name="connsiteY0" fmla="*/ 154781 h 335756"/>
              <a:gd name="connsiteX1" fmla="*/ 547688 w 571500"/>
              <a:gd name="connsiteY1" fmla="*/ 66675 h 335756"/>
              <a:gd name="connsiteX2" fmla="*/ 485775 w 571500"/>
              <a:gd name="connsiteY2" fmla="*/ 78581 h 335756"/>
              <a:gd name="connsiteX3" fmla="*/ 433388 w 571500"/>
              <a:gd name="connsiteY3" fmla="*/ 59531 h 335756"/>
              <a:gd name="connsiteX4" fmla="*/ 390525 w 571500"/>
              <a:gd name="connsiteY4" fmla="*/ 85725 h 335756"/>
              <a:gd name="connsiteX5" fmla="*/ 369094 w 571500"/>
              <a:gd name="connsiteY5" fmla="*/ 54769 h 335756"/>
              <a:gd name="connsiteX6" fmla="*/ 314325 w 571500"/>
              <a:gd name="connsiteY6" fmla="*/ 78581 h 335756"/>
              <a:gd name="connsiteX7" fmla="*/ 330994 w 571500"/>
              <a:gd name="connsiteY7" fmla="*/ 123825 h 335756"/>
              <a:gd name="connsiteX8" fmla="*/ 304800 w 571500"/>
              <a:gd name="connsiteY8" fmla="*/ 142875 h 335756"/>
              <a:gd name="connsiteX9" fmla="*/ 269082 w 571500"/>
              <a:gd name="connsiteY9" fmla="*/ 109538 h 335756"/>
              <a:gd name="connsiteX10" fmla="*/ 228600 w 571500"/>
              <a:gd name="connsiteY10" fmla="*/ 123825 h 335756"/>
              <a:gd name="connsiteX11" fmla="*/ 209550 w 571500"/>
              <a:gd name="connsiteY11" fmla="*/ 92869 h 335756"/>
              <a:gd name="connsiteX12" fmla="*/ 183357 w 571500"/>
              <a:gd name="connsiteY12" fmla="*/ 83344 h 335756"/>
              <a:gd name="connsiteX13" fmla="*/ 221457 w 571500"/>
              <a:gd name="connsiteY13" fmla="*/ 42863 h 335756"/>
              <a:gd name="connsiteX14" fmla="*/ 257175 w 571500"/>
              <a:gd name="connsiteY14" fmla="*/ 40481 h 335756"/>
              <a:gd name="connsiteX15" fmla="*/ 259557 w 571500"/>
              <a:gd name="connsiteY15" fmla="*/ 4763 h 335756"/>
              <a:gd name="connsiteX16" fmla="*/ 188119 w 571500"/>
              <a:gd name="connsiteY16" fmla="*/ 0 h 335756"/>
              <a:gd name="connsiteX17" fmla="*/ 183357 w 571500"/>
              <a:gd name="connsiteY17" fmla="*/ 38100 h 335756"/>
              <a:gd name="connsiteX18" fmla="*/ 147638 w 571500"/>
              <a:gd name="connsiteY18" fmla="*/ 30956 h 335756"/>
              <a:gd name="connsiteX19" fmla="*/ 109538 w 571500"/>
              <a:gd name="connsiteY19" fmla="*/ 69056 h 335756"/>
              <a:gd name="connsiteX20" fmla="*/ 95250 w 571500"/>
              <a:gd name="connsiteY20" fmla="*/ 121444 h 335756"/>
              <a:gd name="connsiteX21" fmla="*/ 0 w 571500"/>
              <a:gd name="connsiteY21" fmla="*/ 130969 h 335756"/>
              <a:gd name="connsiteX22" fmla="*/ 7144 w 571500"/>
              <a:gd name="connsiteY22" fmla="*/ 157163 h 335756"/>
              <a:gd name="connsiteX23" fmla="*/ 33338 w 571500"/>
              <a:gd name="connsiteY23" fmla="*/ 171450 h 335756"/>
              <a:gd name="connsiteX24" fmla="*/ 40482 w 571500"/>
              <a:gd name="connsiteY24" fmla="*/ 214313 h 335756"/>
              <a:gd name="connsiteX25" fmla="*/ 42863 w 571500"/>
              <a:gd name="connsiteY25" fmla="*/ 252413 h 335756"/>
              <a:gd name="connsiteX26" fmla="*/ 83344 w 571500"/>
              <a:gd name="connsiteY26" fmla="*/ 271463 h 335756"/>
              <a:gd name="connsiteX27" fmla="*/ 130969 w 571500"/>
              <a:gd name="connsiteY27" fmla="*/ 223838 h 335756"/>
              <a:gd name="connsiteX28" fmla="*/ 197644 w 571500"/>
              <a:gd name="connsiteY28" fmla="*/ 214313 h 335756"/>
              <a:gd name="connsiteX29" fmla="*/ 228600 w 571500"/>
              <a:gd name="connsiteY29" fmla="*/ 202406 h 335756"/>
              <a:gd name="connsiteX30" fmla="*/ 278607 w 571500"/>
              <a:gd name="connsiteY30" fmla="*/ 195263 h 335756"/>
              <a:gd name="connsiteX31" fmla="*/ 259557 w 571500"/>
              <a:gd name="connsiteY31" fmla="*/ 226219 h 335756"/>
              <a:gd name="connsiteX32" fmla="*/ 259557 w 571500"/>
              <a:gd name="connsiteY32" fmla="*/ 226219 h 335756"/>
              <a:gd name="connsiteX33" fmla="*/ 242888 w 571500"/>
              <a:gd name="connsiteY33" fmla="*/ 257175 h 335756"/>
              <a:gd name="connsiteX34" fmla="*/ 219075 w 571500"/>
              <a:gd name="connsiteY34" fmla="*/ 280988 h 335756"/>
              <a:gd name="connsiteX35" fmla="*/ 219075 w 571500"/>
              <a:gd name="connsiteY35" fmla="*/ 309563 h 335756"/>
              <a:gd name="connsiteX36" fmla="*/ 254794 w 571500"/>
              <a:gd name="connsiteY36" fmla="*/ 309563 h 335756"/>
              <a:gd name="connsiteX37" fmla="*/ 278607 w 571500"/>
              <a:gd name="connsiteY37" fmla="*/ 330994 h 335756"/>
              <a:gd name="connsiteX38" fmla="*/ 309563 w 571500"/>
              <a:gd name="connsiteY38" fmla="*/ 335756 h 335756"/>
              <a:gd name="connsiteX39" fmla="*/ 335757 w 571500"/>
              <a:gd name="connsiteY39" fmla="*/ 278606 h 335756"/>
              <a:gd name="connsiteX40" fmla="*/ 400050 w 571500"/>
              <a:gd name="connsiteY40" fmla="*/ 259556 h 335756"/>
              <a:gd name="connsiteX41" fmla="*/ 435769 w 571500"/>
              <a:gd name="connsiteY41" fmla="*/ 285750 h 335756"/>
              <a:gd name="connsiteX42" fmla="*/ 461963 w 571500"/>
              <a:gd name="connsiteY42" fmla="*/ 278606 h 335756"/>
              <a:gd name="connsiteX43" fmla="*/ 447675 w 571500"/>
              <a:gd name="connsiteY43" fmla="*/ 230981 h 335756"/>
              <a:gd name="connsiteX44" fmla="*/ 478632 w 571500"/>
              <a:gd name="connsiteY44" fmla="*/ 226219 h 335756"/>
              <a:gd name="connsiteX45" fmla="*/ 516732 w 571500"/>
              <a:gd name="connsiteY45" fmla="*/ 230981 h 335756"/>
              <a:gd name="connsiteX46" fmla="*/ 571500 w 571500"/>
              <a:gd name="connsiteY46" fmla="*/ 154781 h 335756"/>
              <a:gd name="connsiteX0" fmla="*/ 571500 w 571500"/>
              <a:gd name="connsiteY0" fmla="*/ 154781 h 335756"/>
              <a:gd name="connsiteX1" fmla="*/ 547688 w 571500"/>
              <a:gd name="connsiteY1" fmla="*/ 66675 h 335756"/>
              <a:gd name="connsiteX2" fmla="*/ 493395 w 571500"/>
              <a:gd name="connsiteY2" fmla="*/ 59531 h 335756"/>
              <a:gd name="connsiteX3" fmla="*/ 433388 w 571500"/>
              <a:gd name="connsiteY3" fmla="*/ 59531 h 335756"/>
              <a:gd name="connsiteX4" fmla="*/ 390525 w 571500"/>
              <a:gd name="connsiteY4" fmla="*/ 85725 h 335756"/>
              <a:gd name="connsiteX5" fmla="*/ 369094 w 571500"/>
              <a:gd name="connsiteY5" fmla="*/ 54769 h 335756"/>
              <a:gd name="connsiteX6" fmla="*/ 314325 w 571500"/>
              <a:gd name="connsiteY6" fmla="*/ 78581 h 335756"/>
              <a:gd name="connsiteX7" fmla="*/ 330994 w 571500"/>
              <a:gd name="connsiteY7" fmla="*/ 123825 h 335756"/>
              <a:gd name="connsiteX8" fmla="*/ 304800 w 571500"/>
              <a:gd name="connsiteY8" fmla="*/ 142875 h 335756"/>
              <a:gd name="connsiteX9" fmla="*/ 269082 w 571500"/>
              <a:gd name="connsiteY9" fmla="*/ 109538 h 335756"/>
              <a:gd name="connsiteX10" fmla="*/ 228600 w 571500"/>
              <a:gd name="connsiteY10" fmla="*/ 123825 h 335756"/>
              <a:gd name="connsiteX11" fmla="*/ 209550 w 571500"/>
              <a:gd name="connsiteY11" fmla="*/ 92869 h 335756"/>
              <a:gd name="connsiteX12" fmla="*/ 183357 w 571500"/>
              <a:gd name="connsiteY12" fmla="*/ 83344 h 335756"/>
              <a:gd name="connsiteX13" fmla="*/ 221457 w 571500"/>
              <a:gd name="connsiteY13" fmla="*/ 42863 h 335756"/>
              <a:gd name="connsiteX14" fmla="*/ 257175 w 571500"/>
              <a:gd name="connsiteY14" fmla="*/ 40481 h 335756"/>
              <a:gd name="connsiteX15" fmla="*/ 259557 w 571500"/>
              <a:gd name="connsiteY15" fmla="*/ 4763 h 335756"/>
              <a:gd name="connsiteX16" fmla="*/ 188119 w 571500"/>
              <a:gd name="connsiteY16" fmla="*/ 0 h 335756"/>
              <a:gd name="connsiteX17" fmla="*/ 183357 w 571500"/>
              <a:gd name="connsiteY17" fmla="*/ 38100 h 335756"/>
              <a:gd name="connsiteX18" fmla="*/ 147638 w 571500"/>
              <a:gd name="connsiteY18" fmla="*/ 30956 h 335756"/>
              <a:gd name="connsiteX19" fmla="*/ 109538 w 571500"/>
              <a:gd name="connsiteY19" fmla="*/ 69056 h 335756"/>
              <a:gd name="connsiteX20" fmla="*/ 95250 w 571500"/>
              <a:gd name="connsiteY20" fmla="*/ 121444 h 335756"/>
              <a:gd name="connsiteX21" fmla="*/ 0 w 571500"/>
              <a:gd name="connsiteY21" fmla="*/ 130969 h 335756"/>
              <a:gd name="connsiteX22" fmla="*/ 7144 w 571500"/>
              <a:gd name="connsiteY22" fmla="*/ 157163 h 335756"/>
              <a:gd name="connsiteX23" fmla="*/ 33338 w 571500"/>
              <a:gd name="connsiteY23" fmla="*/ 171450 h 335756"/>
              <a:gd name="connsiteX24" fmla="*/ 40482 w 571500"/>
              <a:gd name="connsiteY24" fmla="*/ 214313 h 335756"/>
              <a:gd name="connsiteX25" fmla="*/ 42863 w 571500"/>
              <a:gd name="connsiteY25" fmla="*/ 252413 h 335756"/>
              <a:gd name="connsiteX26" fmla="*/ 83344 w 571500"/>
              <a:gd name="connsiteY26" fmla="*/ 271463 h 335756"/>
              <a:gd name="connsiteX27" fmla="*/ 130969 w 571500"/>
              <a:gd name="connsiteY27" fmla="*/ 223838 h 335756"/>
              <a:gd name="connsiteX28" fmla="*/ 197644 w 571500"/>
              <a:gd name="connsiteY28" fmla="*/ 214313 h 335756"/>
              <a:gd name="connsiteX29" fmla="*/ 228600 w 571500"/>
              <a:gd name="connsiteY29" fmla="*/ 202406 h 335756"/>
              <a:gd name="connsiteX30" fmla="*/ 278607 w 571500"/>
              <a:gd name="connsiteY30" fmla="*/ 195263 h 335756"/>
              <a:gd name="connsiteX31" fmla="*/ 259557 w 571500"/>
              <a:gd name="connsiteY31" fmla="*/ 226219 h 335756"/>
              <a:gd name="connsiteX32" fmla="*/ 259557 w 571500"/>
              <a:gd name="connsiteY32" fmla="*/ 226219 h 335756"/>
              <a:gd name="connsiteX33" fmla="*/ 242888 w 571500"/>
              <a:gd name="connsiteY33" fmla="*/ 257175 h 335756"/>
              <a:gd name="connsiteX34" fmla="*/ 219075 w 571500"/>
              <a:gd name="connsiteY34" fmla="*/ 280988 h 335756"/>
              <a:gd name="connsiteX35" fmla="*/ 219075 w 571500"/>
              <a:gd name="connsiteY35" fmla="*/ 309563 h 335756"/>
              <a:gd name="connsiteX36" fmla="*/ 254794 w 571500"/>
              <a:gd name="connsiteY36" fmla="*/ 309563 h 335756"/>
              <a:gd name="connsiteX37" fmla="*/ 278607 w 571500"/>
              <a:gd name="connsiteY37" fmla="*/ 330994 h 335756"/>
              <a:gd name="connsiteX38" fmla="*/ 309563 w 571500"/>
              <a:gd name="connsiteY38" fmla="*/ 335756 h 335756"/>
              <a:gd name="connsiteX39" fmla="*/ 335757 w 571500"/>
              <a:gd name="connsiteY39" fmla="*/ 278606 h 335756"/>
              <a:gd name="connsiteX40" fmla="*/ 400050 w 571500"/>
              <a:gd name="connsiteY40" fmla="*/ 259556 h 335756"/>
              <a:gd name="connsiteX41" fmla="*/ 435769 w 571500"/>
              <a:gd name="connsiteY41" fmla="*/ 285750 h 335756"/>
              <a:gd name="connsiteX42" fmla="*/ 461963 w 571500"/>
              <a:gd name="connsiteY42" fmla="*/ 278606 h 335756"/>
              <a:gd name="connsiteX43" fmla="*/ 447675 w 571500"/>
              <a:gd name="connsiteY43" fmla="*/ 230981 h 335756"/>
              <a:gd name="connsiteX44" fmla="*/ 478632 w 571500"/>
              <a:gd name="connsiteY44" fmla="*/ 226219 h 335756"/>
              <a:gd name="connsiteX45" fmla="*/ 516732 w 571500"/>
              <a:gd name="connsiteY45" fmla="*/ 230981 h 335756"/>
              <a:gd name="connsiteX46" fmla="*/ 571500 w 571500"/>
              <a:gd name="connsiteY46" fmla="*/ 154781 h 335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571500" h="335756">
                <a:moveTo>
                  <a:pt x="571500" y="154781"/>
                </a:moveTo>
                <a:lnTo>
                  <a:pt x="547688" y="66675"/>
                </a:lnTo>
                <a:lnTo>
                  <a:pt x="493395" y="59531"/>
                </a:lnTo>
                <a:lnTo>
                  <a:pt x="433388" y="59531"/>
                </a:lnTo>
                <a:lnTo>
                  <a:pt x="390525" y="85725"/>
                </a:lnTo>
                <a:lnTo>
                  <a:pt x="369094" y="54769"/>
                </a:lnTo>
                <a:lnTo>
                  <a:pt x="314325" y="78581"/>
                </a:lnTo>
                <a:lnTo>
                  <a:pt x="330994" y="123825"/>
                </a:lnTo>
                <a:lnTo>
                  <a:pt x="304800" y="142875"/>
                </a:lnTo>
                <a:lnTo>
                  <a:pt x="269082" y="109538"/>
                </a:lnTo>
                <a:lnTo>
                  <a:pt x="228600" y="123825"/>
                </a:lnTo>
                <a:lnTo>
                  <a:pt x="209550" y="92869"/>
                </a:lnTo>
                <a:lnTo>
                  <a:pt x="183357" y="83344"/>
                </a:lnTo>
                <a:lnTo>
                  <a:pt x="221457" y="42863"/>
                </a:lnTo>
                <a:lnTo>
                  <a:pt x="257175" y="40481"/>
                </a:lnTo>
                <a:lnTo>
                  <a:pt x="259557" y="4763"/>
                </a:lnTo>
                <a:lnTo>
                  <a:pt x="188119" y="0"/>
                </a:lnTo>
                <a:lnTo>
                  <a:pt x="183357" y="38100"/>
                </a:lnTo>
                <a:lnTo>
                  <a:pt x="147638" y="30956"/>
                </a:lnTo>
                <a:lnTo>
                  <a:pt x="109538" y="69056"/>
                </a:lnTo>
                <a:lnTo>
                  <a:pt x="95250" y="121444"/>
                </a:lnTo>
                <a:lnTo>
                  <a:pt x="0" y="130969"/>
                </a:lnTo>
                <a:lnTo>
                  <a:pt x="7144" y="157163"/>
                </a:lnTo>
                <a:lnTo>
                  <a:pt x="33338" y="171450"/>
                </a:lnTo>
                <a:lnTo>
                  <a:pt x="40482" y="214313"/>
                </a:lnTo>
                <a:lnTo>
                  <a:pt x="42863" y="252413"/>
                </a:lnTo>
                <a:lnTo>
                  <a:pt x="83344" y="271463"/>
                </a:lnTo>
                <a:lnTo>
                  <a:pt x="130969" y="223838"/>
                </a:lnTo>
                <a:lnTo>
                  <a:pt x="197644" y="214313"/>
                </a:lnTo>
                <a:lnTo>
                  <a:pt x="228600" y="202406"/>
                </a:lnTo>
                <a:lnTo>
                  <a:pt x="278607" y="195263"/>
                </a:lnTo>
                <a:lnTo>
                  <a:pt x="259557" y="226219"/>
                </a:lnTo>
                <a:lnTo>
                  <a:pt x="259557" y="226219"/>
                </a:lnTo>
                <a:lnTo>
                  <a:pt x="242888" y="257175"/>
                </a:lnTo>
                <a:lnTo>
                  <a:pt x="219075" y="280988"/>
                </a:lnTo>
                <a:lnTo>
                  <a:pt x="219075" y="309563"/>
                </a:lnTo>
                <a:lnTo>
                  <a:pt x="254794" y="309563"/>
                </a:lnTo>
                <a:lnTo>
                  <a:pt x="278607" y="330994"/>
                </a:lnTo>
                <a:lnTo>
                  <a:pt x="309563" y="335756"/>
                </a:lnTo>
                <a:lnTo>
                  <a:pt x="335757" y="278606"/>
                </a:lnTo>
                <a:lnTo>
                  <a:pt x="400050" y="259556"/>
                </a:lnTo>
                <a:lnTo>
                  <a:pt x="435769" y="285750"/>
                </a:lnTo>
                <a:lnTo>
                  <a:pt x="461963" y="278606"/>
                </a:lnTo>
                <a:lnTo>
                  <a:pt x="447675" y="230981"/>
                </a:lnTo>
                <a:lnTo>
                  <a:pt x="478632" y="226219"/>
                </a:lnTo>
                <a:lnTo>
                  <a:pt x="516732" y="230981"/>
                </a:lnTo>
                <a:lnTo>
                  <a:pt x="571500" y="154781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 w="635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>
              <a:buClr>
                <a:srgbClr val="000000"/>
              </a:buClr>
              <a:buSzPct val="100000"/>
              <a:buFont typeface="Times New Roman" pitchFamily="16" charset="0"/>
              <a:buNone/>
              <a:defRPr/>
            </a:pPr>
            <a:endParaRPr lang="en-GB" sz="2400">
              <a:solidFill>
                <a:schemeClr val="bg1"/>
              </a:solidFill>
              <a:ea typeface="ＭＳ Ｐゴシック" charset="-128"/>
            </a:endParaRPr>
          </a:p>
        </p:txBody>
      </p:sp>
      <p:sp>
        <p:nvSpPr>
          <p:cNvPr id="99" name="Freeform 98"/>
          <p:cNvSpPr/>
          <p:nvPr/>
        </p:nvSpPr>
        <p:spPr>
          <a:xfrm>
            <a:off x="8141328" y="1928254"/>
            <a:ext cx="540572" cy="314483"/>
          </a:xfrm>
          <a:custGeom>
            <a:avLst/>
            <a:gdLst>
              <a:gd name="connsiteX0" fmla="*/ 504825 w 504825"/>
              <a:gd name="connsiteY0" fmla="*/ 214313 h 292894"/>
              <a:gd name="connsiteX1" fmla="*/ 485775 w 504825"/>
              <a:gd name="connsiteY1" fmla="*/ 135732 h 292894"/>
              <a:gd name="connsiteX2" fmla="*/ 457200 w 504825"/>
              <a:gd name="connsiteY2" fmla="*/ 71438 h 292894"/>
              <a:gd name="connsiteX3" fmla="*/ 354806 w 504825"/>
              <a:gd name="connsiteY3" fmla="*/ 57150 h 292894"/>
              <a:gd name="connsiteX4" fmla="*/ 316706 w 504825"/>
              <a:gd name="connsiteY4" fmla="*/ 57150 h 292894"/>
              <a:gd name="connsiteX5" fmla="*/ 257175 w 504825"/>
              <a:gd name="connsiteY5" fmla="*/ 50007 h 292894"/>
              <a:gd name="connsiteX6" fmla="*/ 250031 w 504825"/>
              <a:gd name="connsiteY6" fmla="*/ 33338 h 292894"/>
              <a:gd name="connsiteX7" fmla="*/ 221456 w 504825"/>
              <a:gd name="connsiteY7" fmla="*/ 42863 h 292894"/>
              <a:gd name="connsiteX8" fmla="*/ 188119 w 504825"/>
              <a:gd name="connsiteY8" fmla="*/ 0 h 292894"/>
              <a:gd name="connsiteX9" fmla="*/ 109538 w 504825"/>
              <a:gd name="connsiteY9" fmla="*/ 66675 h 292894"/>
              <a:gd name="connsiteX10" fmla="*/ 76200 w 504825"/>
              <a:gd name="connsiteY10" fmla="*/ 142875 h 292894"/>
              <a:gd name="connsiteX11" fmla="*/ 0 w 504825"/>
              <a:gd name="connsiteY11" fmla="*/ 204788 h 292894"/>
              <a:gd name="connsiteX12" fmla="*/ 4763 w 504825"/>
              <a:gd name="connsiteY12" fmla="*/ 233363 h 292894"/>
              <a:gd name="connsiteX13" fmla="*/ 47625 w 504825"/>
              <a:gd name="connsiteY13" fmla="*/ 226219 h 292894"/>
              <a:gd name="connsiteX14" fmla="*/ 76200 w 504825"/>
              <a:gd name="connsiteY14" fmla="*/ 240507 h 292894"/>
              <a:gd name="connsiteX15" fmla="*/ 123825 w 504825"/>
              <a:gd name="connsiteY15" fmla="*/ 192882 h 292894"/>
              <a:gd name="connsiteX16" fmla="*/ 138113 w 504825"/>
              <a:gd name="connsiteY16" fmla="*/ 195263 h 292894"/>
              <a:gd name="connsiteX17" fmla="*/ 147638 w 504825"/>
              <a:gd name="connsiteY17" fmla="*/ 147638 h 292894"/>
              <a:gd name="connsiteX18" fmla="*/ 219075 w 504825"/>
              <a:gd name="connsiteY18" fmla="*/ 164307 h 292894"/>
              <a:gd name="connsiteX19" fmla="*/ 207169 w 504825"/>
              <a:gd name="connsiteY19" fmla="*/ 195263 h 292894"/>
              <a:gd name="connsiteX20" fmla="*/ 176213 w 504825"/>
              <a:gd name="connsiteY20" fmla="*/ 209550 h 292894"/>
              <a:gd name="connsiteX21" fmla="*/ 145256 w 504825"/>
              <a:gd name="connsiteY21" fmla="*/ 245269 h 292894"/>
              <a:gd name="connsiteX22" fmla="*/ 192881 w 504825"/>
              <a:gd name="connsiteY22" fmla="*/ 273844 h 292894"/>
              <a:gd name="connsiteX23" fmla="*/ 230981 w 504825"/>
              <a:gd name="connsiteY23" fmla="*/ 257175 h 292894"/>
              <a:gd name="connsiteX24" fmla="*/ 278606 w 504825"/>
              <a:gd name="connsiteY24" fmla="*/ 292894 h 292894"/>
              <a:gd name="connsiteX25" fmla="*/ 297656 w 504825"/>
              <a:gd name="connsiteY25" fmla="*/ 278607 h 292894"/>
              <a:gd name="connsiteX26" fmla="*/ 292894 w 504825"/>
              <a:gd name="connsiteY26" fmla="*/ 221457 h 292894"/>
              <a:gd name="connsiteX27" fmla="*/ 330994 w 504825"/>
              <a:gd name="connsiteY27" fmla="*/ 214313 h 292894"/>
              <a:gd name="connsiteX28" fmla="*/ 357188 w 504825"/>
              <a:gd name="connsiteY28" fmla="*/ 238125 h 292894"/>
              <a:gd name="connsiteX29" fmla="*/ 392906 w 504825"/>
              <a:gd name="connsiteY29" fmla="*/ 214313 h 292894"/>
              <a:gd name="connsiteX30" fmla="*/ 504825 w 504825"/>
              <a:gd name="connsiteY30" fmla="*/ 214313 h 292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504825" h="292894">
                <a:moveTo>
                  <a:pt x="504825" y="214313"/>
                </a:moveTo>
                <a:lnTo>
                  <a:pt x="485775" y="135732"/>
                </a:lnTo>
                <a:lnTo>
                  <a:pt x="457200" y="71438"/>
                </a:lnTo>
                <a:lnTo>
                  <a:pt x="354806" y="57150"/>
                </a:lnTo>
                <a:lnTo>
                  <a:pt x="316706" y="57150"/>
                </a:lnTo>
                <a:lnTo>
                  <a:pt x="257175" y="50007"/>
                </a:lnTo>
                <a:lnTo>
                  <a:pt x="250031" y="33338"/>
                </a:lnTo>
                <a:lnTo>
                  <a:pt x="221456" y="42863"/>
                </a:lnTo>
                <a:lnTo>
                  <a:pt x="188119" y="0"/>
                </a:lnTo>
                <a:lnTo>
                  <a:pt x="109538" y="66675"/>
                </a:lnTo>
                <a:lnTo>
                  <a:pt x="76200" y="142875"/>
                </a:lnTo>
                <a:lnTo>
                  <a:pt x="0" y="204788"/>
                </a:lnTo>
                <a:lnTo>
                  <a:pt x="4763" y="233363"/>
                </a:lnTo>
                <a:lnTo>
                  <a:pt x="47625" y="226219"/>
                </a:lnTo>
                <a:lnTo>
                  <a:pt x="76200" y="240507"/>
                </a:lnTo>
                <a:lnTo>
                  <a:pt x="123825" y="192882"/>
                </a:lnTo>
                <a:lnTo>
                  <a:pt x="138113" y="195263"/>
                </a:lnTo>
                <a:lnTo>
                  <a:pt x="147638" y="147638"/>
                </a:lnTo>
                <a:lnTo>
                  <a:pt x="219075" y="164307"/>
                </a:lnTo>
                <a:lnTo>
                  <a:pt x="207169" y="195263"/>
                </a:lnTo>
                <a:lnTo>
                  <a:pt x="176213" y="209550"/>
                </a:lnTo>
                <a:lnTo>
                  <a:pt x="145256" y="245269"/>
                </a:lnTo>
                <a:lnTo>
                  <a:pt x="192881" y="273844"/>
                </a:lnTo>
                <a:lnTo>
                  <a:pt x="230981" y="257175"/>
                </a:lnTo>
                <a:lnTo>
                  <a:pt x="278606" y="292894"/>
                </a:lnTo>
                <a:lnTo>
                  <a:pt x="297656" y="278607"/>
                </a:lnTo>
                <a:lnTo>
                  <a:pt x="292894" y="221457"/>
                </a:lnTo>
                <a:lnTo>
                  <a:pt x="330994" y="214313"/>
                </a:lnTo>
                <a:lnTo>
                  <a:pt x="357188" y="238125"/>
                </a:lnTo>
                <a:lnTo>
                  <a:pt x="392906" y="214313"/>
                </a:lnTo>
                <a:lnTo>
                  <a:pt x="504825" y="214313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 w="635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>
              <a:buClr>
                <a:srgbClr val="000000"/>
              </a:buClr>
              <a:buSzPct val="100000"/>
              <a:buFont typeface="Times New Roman" pitchFamily="16" charset="0"/>
              <a:buNone/>
              <a:defRPr/>
            </a:pPr>
            <a:endParaRPr lang="en-GB" sz="2400">
              <a:solidFill>
                <a:schemeClr val="bg1"/>
              </a:solidFill>
              <a:ea typeface="ＭＳ Ｐゴシック" charset="-128"/>
            </a:endParaRPr>
          </a:p>
        </p:txBody>
      </p:sp>
      <p:sp>
        <p:nvSpPr>
          <p:cNvPr id="100" name="Freeform 99"/>
          <p:cNvSpPr/>
          <p:nvPr/>
        </p:nvSpPr>
        <p:spPr>
          <a:xfrm>
            <a:off x="7695951" y="1618870"/>
            <a:ext cx="654465" cy="761560"/>
          </a:xfrm>
          <a:custGeom>
            <a:avLst/>
            <a:gdLst>
              <a:gd name="connsiteX0" fmla="*/ 611982 w 611982"/>
              <a:gd name="connsiteY0" fmla="*/ 288131 h 711994"/>
              <a:gd name="connsiteX1" fmla="*/ 545307 w 611982"/>
              <a:gd name="connsiteY1" fmla="*/ 276225 h 711994"/>
              <a:gd name="connsiteX2" fmla="*/ 519113 w 611982"/>
              <a:gd name="connsiteY2" fmla="*/ 221456 h 711994"/>
              <a:gd name="connsiteX3" fmla="*/ 457200 w 611982"/>
              <a:gd name="connsiteY3" fmla="*/ 192881 h 711994"/>
              <a:gd name="connsiteX4" fmla="*/ 314325 w 611982"/>
              <a:gd name="connsiteY4" fmla="*/ 66675 h 711994"/>
              <a:gd name="connsiteX5" fmla="*/ 276225 w 611982"/>
              <a:gd name="connsiteY5" fmla="*/ 66675 h 711994"/>
              <a:gd name="connsiteX6" fmla="*/ 188119 w 611982"/>
              <a:gd name="connsiteY6" fmla="*/ 0 h 711994"/>
              <a:gd name="connsiteX7" fmla="*/ 19050 w 611982"/>
              <a:gd name="connsiteY7" fmla="*/ 28575 h 711994"/>
              <a:gd name="connsiteX8" fmla="*/ 0 w 611982"/>
              <a:gd name="connsiteY8" fmla="*/ 97631 h 711994"/>
              <a:gd name="connsiteX9" fmla="*/ 40482 w 611982"/>
              <a:gd name="connsiteY9" fmla="*/ 135731 h 711994"/>
              <a:gd name="connsiteX10" fmla="*/ 47625 w 611982"/>
              <a:gd name="connsiteY10" fmla="*/ 209550 h 711994"/>
              <a:gd name="connsiteX11" fmla="*/ 26194 w 611982"/>
              <a:gd name="connsiteY11" fmla="*/ 266700 h 711994"/>
              <a:gd name="connsiteX12" fmla="*/ 57150 w 611982"/>
              <a:gd name="connsiteY12" fmla="*/ 400050 h 711994"/>
              <a:gd name="connsiteX13" fmla="*/ 80963 w 611982"/>
              <a:gd name="connsiteY13" fmla="*/ 442912 h 711994"/>
              <a:gd name="connsiteX14" fmla="*/ 92869 w 611982"/>
              <a:gd name="connsiteY14" fmla="*/ 545306 h 711994"/>
              <a:gd name="connsiteX15" fmla="*/ 133350 w 611982"/>
              <a:gd name="connsiteY15" fmla="*/ 547687 h 711994"/>
              <a:gd name="connsiteX16" fmla="*/ 121444 w 611982"/>
              <a:gd name="connsiteY16" fmla="*/ 647700 h 711994"/>
              <a:gd name="connsiteX17" fmla="*/ 176213 w 611982"/>
              <a:gd name="connsiteY17" fmla="*/ 659606 h 711994"/>
              <a:gd name="connsiteX18" fmla="*/ 252413 w 611982"/>
              <a:gd name="connsiteY18" fmla="*/ 638175 h 711994"/>
              <a:gd name="connsiteX19" fmla="*/ 316707 w 611982"/>
              <a:gd name="connsiteY19" fmla="*/ 690562 h 711994"/>
              <a:gd name="connsiteX20" fmla="*/ 352425 w 611982"/>
              <a:gd name="connsiteY20" fmla="*/ 711994 h 711994"/>
              <a:gd name="connsiteX21" fmla="*/ 414338 w 611982"/>
              <a:gd name="connsiteY21" fmla="*/ 695325 h 711994"/>
              <a:gd name="connsiteX22" fmla="*/ 428625 w 611982"/>
              <a:gd name="connsiteY22" fmla="*/ 659606 h 711994"/>
              <a:gd name="connsiteX23" fmla="*/ 407194 w 611982"/>
              <a:gd name="connsiteY23" fmla="*/ 602456 h 711994"/>
              <a:gd name="connsiteX24" fmla="*/ 383382 w 611982"/>
              <a:gd name="connsiteY24" fmla="*/ 597694 h 711994"/>
              <a:gd name="connsiteX25" fmla="*/ 376238 w 611982"/>
              <a:gd name="connsiteY25" fmla="*/ 578644 h 711994"/>
              <a:gd name="connsiteX26" fmla="*/ 404813 w 611982"/>
              <a:gd name="connsiteY26" fmla="*/ 578644 h 711994"/>
              <a:gd name="connsiteX27" fmla="*/ 466725 w 611982"/>
              <a:gd name="connsiteY27" fmla="*/ 576262 h 711994"/>
              <a:gd name="connsiteX28" fmla="*/ 490538 w 611982"/>
              <a:gd name="connsiteY28" fmla="*/ 531019 h 711994"/>
              <a:gd name="connsiteX29" fmla="*/ 457200 w 611982"/>
              <a:gd name="connsiteY29" fmla="*/ 516731 h 711994"/>
              <a:gd name="connsiteX30" fmla="*/ 414338 w 611982"/>
              <a:gd name="connsiteY30" fmla="*/ 521494 h 711994"/>
              <a:gd name="connsiteX31" fmla="*/ 421482 w 611982"/>
              <a:gd name="connsiteY31" fmla="*/ 483394 h 711994"/>
              <a:gd name="connsiteX32" fmla="*/ 488157 w 611982"/>
              <a:gd name="connsiteY32" fmla="*/ 433387 h 711994"/>
              <a:gd name="connsiteX33" fmla="*/ 523875 w 611982"/>
              <a:gd name="connsiteY33" fmla="*/ 350044 h 711994"/>
              <a:gd name="connsiteX34" fmla="*/ 611982 w 611982"/>
              <a:gd name="connsiteY34" fmla="*/ 288131 h 711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611982" h="711994">
                <a:moveTo>
                  <a:pt x="611982" y="288131"/>
                </a:moveTo>
                <a:lnTo>
                  <a:pt x="545307" y="276225"/>
                </a:lnTo>
                <a:lnTo>
                  <a:pt x="519113" y="221456"/>
                </a:lnTo>
                <a:lnTo>
                  <a:pt x="457200" y="192881"/>
                </a:lnTo>
                <a:lnTo>
                  <a:pt x="314325" y="66675"/>
                </a:lnTo>
                <a:lnTo>
                  <a:pt x="276225" y="66675"/>
                </a:lnTo>
                <a:lnTo>
                  <a:pt x="188119" y="0"/>
                </a:lnTo>
                <a:lnTo>
                  <a:pt x="19050" y="28575"/>
                </a:lnTo>
                <a:lnTo>
                  <a:pt x="0" y="97631"/>
                </a:lnTo>
                <a:lnTo>
                  <a:pt x="40482" y="135731"/>
                </a:lnTo>
                <a:lnTo>
                  <a:pt x="47625" y="209550"/>
                </a:lnTo>
                <a:lnTo>
                  <a:pt x="26194" y="266700"/>
                </a:lnTo>
                <a:lnTo>
                  <a:pt x="57150" y="400050"/>
                </a:lnTo>
                <a:lnTo>
                  <a:pt x="80963" y="442912"/>
                </a:lnTo>
                <a:lnTo>
                  <a:pt x="92869" y="545306"/>
                </a:lnTo>
                <a:lnTo>
                  <a:pt x="133350" y="547687"/>
                </a:lnTo>
                <a:lnTo>
                  <a:pt x="121444" y="647700"/>
                </a:lnTo>
                <a:lnTo>
                  <a:pt x="176213" y="659606"/>
                </a:lnTo>
                <a:lnTo>
                  <a:pt x="252413" y="638175"/>
                </a:lnTo>
                <a:lnTo>
                  <a:pt x="316707" y="690562"/>
                </a:lnTo>
                <a:lnTo>
                  <a:pt x="352425" y="711994"/>
                </a:lnTo>
                <a:lnTo>
                  <a:pt x="414338" y="695325"/>
                </a:lnTo>
                <a:lnTo>
                  <a:pt x="428625" y="659606"/>
                </a:lnTo>
                <a:lnTo>
                  <a:pt x="407194" y="602456"/>
                </a:lnTo>
                <a:lnTo>
                  <a:pt x="383382" y="597694"/>
                </a:lnTo>
                <a:lnTo>
                  <a:pt x="376238" y="578644"/>
                </a:lnTo>
                <a:lnTo>
                  <a:pt x="404813" y="578644"/>
                </a:lnTo>
                <a:lnTo>
                  <a:pt x="466725" y="576262"/>
                </a:lnTo>
                <a:lnTo>
                  <a:pt x="490538" y="531019"/>
                </a:lnTo>
                <a:lnTo>
                  <a:pt x="457200" y="516731"/>
                </a:lnTo>
                <a:lnTo>
                  <a:pt x="414338" y="521494"/>
                </a:lnTo>
                <a:lnTo>
                  <a:pt x="421482" y="483394"/>
                </a:lnTo>
                <a:lnTo>
                  <a:pt x="488157" y="433387"/>
                </a:lnTo>
                <a:lnTo>
                  <a:pt x="523875" y="350044"/>
                </a:lnTo>
                <a:lnTo>
                  <a:pt x="611982" y="288131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 w="635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>
              <a:buClr>
                <a:srgbClr val="000000"/>
              </a:buClr>
              <a:buSzPct val="100000"/>
              <a:buFont typeface="Times New Roman" pitchFamily="16" charset="0"/>
              <a:buNone/>
              <a:defRPr/>
            </a:pPr>
            <a:endParaRPr lang="en-GB" sz="2400">
              <a:solidFill>
                <a:schemeClr val="bg1"/>
              </a:solidFill>
              <a:ea typeface="ＭＳ Ｐゴシック" charset="-128"/>
            </a:endParaRPr>
          </a:p>
        </p:txBody>
      </p:sp>
      <p:graphicFrame>
        <p:nvGraphicFramePr>
          <p:cNvPr id="69" name="Chart 68">
            <a:extLst>
              <a:ext uri="{FF2B5EF4-FFF2-40B4-BE49-F238E27FC236}">
                <a16:creationId xmlns:a16="http://schemas.microsoft.com/office/drawing/2014/main" id="{31B34EC1-1E40-46CC-A9B0-0D573C866A8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80385793"/>
              </p:ext>
            </p:extLst>
          </p:nvPr>
        </p:nvGraphicFramePr>
        <p:xfrm>
          <a:off x="8316437" y="3351151"/>
          <a:ext cx="3351539" cy="32806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02" name="Chart 101">
            <a:extLst>
              <a:ext uri="{FF2B5EF4-FFF2-40B4-BE49-F238E27FC236}">
                <a16:creationId xmlns:a16="http://schemas.microsoft.com/office/drawing/2014/main" id="{7A848AC5-D05D-49DC-A75A-CBC1DE3595F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86351163"/>
              </p:ext>
            </p:extLst>
          </p:nvPr>
        </p:nvGraphicFramePr>
        <p:xfrm>
          <a:off x="6421" y="191020"/>
          <a:ext cx="2593196" cy="259398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05" name="Chart 104">
            <a:extLst>
              <a:ext uri="{FF2B5EF4-FFF2-40B4-BE49-F238E27FC236}">
                <a16:creationId xmlns:a16="http://schemas.microsoft.com/office/drawing/2014/main" id="{B0EF1BCF-B0E5-4098-80C2-5BFD66CB3CE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54863782"/>
              </p:ext>
            </p:extLst>
          </p:nvPr>
        </p:nvGraphicFramePr>
        <p:xfrm>
          <a:off x="8472810" y="198316"/>
          <a:ext cx="3468981" cy="28411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ED85A915-FD2C-4F7E-A7C7-925FA58E6B4D}"/>
              </a:ext>
            </a:extLst>
          </p:cNvPr>
          <p:cNvSpPr txBox="1"/>
          <p:nvPr/>
        </p:nvSpPr>
        <p:spPr>
          <a:xfrm>
            <a:off x="9416924" y="750338"/>
            <a:ext cx="162935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B0F0"/>
                </a:solidFill>
                <a:latin typeface="Chiller" panose="04020404031007020602" pitchFamily="82" charset="0"/>
              </a:rPr>
              <a:t>450 million suffer from</a:t>
            </a:r>
          </a:p>
          <a:p>
            <a:pPr algn="ctr"/>
            <a:r>
              <a:rPr lang="en-US" sz="2800" b="1" dirty="0">
                <a:solidFill>
                  <a:srgbClr val="00B0F0"/>
                </a:solidFill>
                <a:latin typeface="Chiller" panose="04020404031007020602" pitchFamily="82" charset="0"/>
              </a:rPr>
              <a:t>Pneumonia.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677EB91F-238C-4460-A4A1-18D54EB7B3DD}"/>
              </a:ext>
            </a:extLst>
          </p:cNvPr>
          <p:cNvSpPr txBox="1"/>
          <p:nvPr/>
        </p:nvSpPr>
        <p:spPr>
          <a:xfrm>
            <a:off x="504396" y="844369"/>
            <a:ext cx="156641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0000"/>
                </a:solidFill>
                <a:latin typeface="Chiller" panose="04020404031007020602" pitchFamily="82" charset="0"/>
              </a:rPr>
              <a:t>235 million suffer from</a:t>
            </a:r>
          </a:p>
          <a:p>
            <a:pPr algn="ctr"/>
            <a:r>
              <a:rPr lang="en-US" sz="2800" b="1" dirty="0">
                <a:solidFill>
                  <a:srgbClr val="FF0000"/>
                </a:solidFill>
                <a:latin typeface="Chiller" panose="04020404031007020602" pitchFamily="82" charset="0"/>
              </a:rPr>
              <a:t> Asthma.</a:t>
            </a:r>
          </a:p>
          <a:p>
            <a:pPr algn="ctr"/>
            <a:endParaRPr lang="en-US" sz="2800" b="1" dirty="0">
              <a:solidFill>
                <a:srgbClr val="FF66CC"/>
              </a:solidFill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04AEE01A-5FC8-4F40-831C-336565437657}"/>
              </a:ext>
            </a:extLst>
          </p:cNvPr>
          <p:cNvSpPr txBox="1"/>
          <p:nvPr/>
        </p:nvSpPr>
        <p:spPr>
          <a:xfrm>
            <a:off x="9043979" y="4136061"/>
            <a:ext cx="196189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C000"/>
                </a:solidFill>
                <a:latin typeface="Chiller" panose="04020404031007020602" pitchFamily="82" charset="0"/>
              </a:rPr>
              <a:t>3 million people  die each year from Pulmonic diseases</a:t>
            </a:r>
            <a:r>
              <a:rPr lang="en-US" sz="1600" dirty="0">
                <a:solidFill>
                  <a:srgbClr val="FFC000"/>
                </a:solidFill>
              </a:rPr>
              <a:t>.</a:t>
            </a:r>
          </a:p>
        </p:txBody>
      </p:sp>
      <p:graphicFrame>
        <p:nvGraphicFramePr>
          <p:cNvPr id="42" name="Chart 41">
            <a:extLst>
              <a:ext uri="{FF2B5EF4-FFF2-40B4-BE49-F238E27FC236}">
                <a16:creationId xmlns:a16="http://schemas.microsoft.com/office/drawing/2014/main" id="{7A848AC5-D05D-49DC-A75A-CBC1DE3595F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60318587"/>
              </p:ext>
            </p:extLst>
          </p:nvPr>
        </p:nvGraphicFramePr>
        <p:xfrm>
          <a:off x="286603" y="3296682"/>
          <a:ext cx="3615146" cy="34117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43" name="TextBox 42">
            <a:extLst>
              <a:ext uri="{FF2B5EF4-FFF2-40B4-BE49-F238E27FC236}">
                <a16:creationId xmlns:a16="http://schemas.microsoft.com/office/drawing/2014/main" id="{677EB91F-238C-4460-A4A1-18D54EB7B3DD}"/>
              </a:ext>
            </a:extLst>
          </p:cNvPr>
          <p:cNvSpPr txBox="1"/>
          <p:nvPr/>
        </p:nvSpPr>
        <p:spPr>
          <a:xfrm>
            <a:off x="946858" y="4070142"/>
            <a:ext cx="221031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92D050"/>
                </a:solidFill>
                <a:latin typeface="Chiller" panose="04020404031007020602" pitchFamily="82" charset="0"/>
              </a:rPr>
              <a:t>1 billion people</a:t>
            </a:r>
          </a:p>
          <a:p>
            <a:pPr algn="ctr"/>
            <a:r>
              <a:rPr lang="en-US" sz="2800" b="1" dirty="0">
                <a:solidFill>
                  <a:srgbClr val="92D050"/>
                </a:solidFill>
                <a:latin typeface="Chiller" panose="04020404031007020602" pitchFamily="82" charset="0"/>
              </a:rPr>
              <a:t> suffer from chronic respiratory diseases worldwide</a:t>
            </a:r>
          </a:p>
        </p:txBody>
      </p:sp>
      <p:pic>
        <p:nvPicPr>
          <p:cNvPr id="41" name="Picture 40" descr="A picture containing sign, man, black, photo&#10;&#10;Description automatically generated">
            <a:extLst>
              <a:ext uri="{FF2B5EF4-FFF2-40B4-BE49-F238E27FC236}">
                <a16:creationId xmlns:a16="http://schemas.microsoft.com/office/drawing/2014/main" id="{CECA4FDF-EB2B-4D23-A982-304083D8A73E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42" t="5624" r="18580" b="11500"/>
          <a:stretch/>
        </p:blipFill>
        <p:spPr>
          <a:xfrm>
            <a:off x="5398040" y="1769275"/>
            <a:ext cx="1101063" cy="1474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330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500"/>
                            </p:stCondLst>
                            <p:childTnLst>
                              <p:par>
                                <p:cTn id="5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500"/>
                            </p:stCondLst>
                            <p:childTnLst>
                              <p:par>
                                <p:cTn id="5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3500"/>
                            </p:stCondLst>
                            <p:childTnLst>
                              <p:par>
                                <p:cTn id="6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4500"/>
                            </p:stCondLst>
                            <p:childTnLst>
                              <p:par>
                                <p:cTn id="8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500"/>
                            </p:stCondLst>
                            <p:childTnLst>
                              <p:par>
                                <p:cTn id="8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6500"/>
                            </p:stCondLst>
                            <p:childTnLst>
                              <p:par>
                                <p:cTn id="9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7500"/>
                            </p:stCondLst>
                            <p:childTnLst>
                              <p:par>
                                <p:cTn id="11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0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1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8500"/>
                            </p:stCondLst>
                            <p:childTnLst>
                              <p:par>
                                <p:cTn id="123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5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9500"/>
                            </p:stCondLst>
                            <p:childTnLst>
                              <p:par>
                                <p:cTn id="13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7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8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1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2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5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6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9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0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3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4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7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8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>
                            <p:stCondLst>
                              <p:cond delay="10500"/>
                            </p:stCondLst>
                            <p:childTnLst>
                              <p:par>
                                <p:cTn id="16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2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3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11500"/>
                            </p:stCondLst>
                            <p:childTnLst>
                              <p:par>
                                <p:cTn id="16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7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0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1" fill="hold">
                            <p:stCondLst>
                              <p:cond delay="12500"/>
                            </p:stCondLst>
                            <p:childTnLst>
                              <p:par>
                                <p:cTn id="17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4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5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6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9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0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3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4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7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8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93" grpId="0" animBg="1"/>
      <p:bldP spid="94" grpId="0" animBg="1"/>
      <p:bldP spid="95" grpId="0" animBg="1"/>
      <p:bldP spid="96" grpId="0" animBg="1"/>
      <p:bldP spid="97" grpId="0" animBg="1"/>
      <p:bldP spid="98" grpId="0" animBg="1"/>
      <p:bldP spid="99" grpId="0" animBg="1"/>
      <p:bldP spid="100" grpId="0" animBg="1"/>
      <p:bldGraphic spid="69" grpId="0">
        <p:bldAsOne/>
      </p:bldGraphic>
      <p:bldGraphic spid="102" grpId="0">
        <p:bldAsOne/>
      </p:bldGraphic>
      <p:bldGraphic spid="105" grpId="0">
        <p:bldAsOne/>
      </p:bldGraphic>
      <p:bldP spid="5" grpId="0"/>
      <p:bldP spid="111" grpId="0"/>
      <p:bldP spid="112" grpId="0"/>
      <p:bldGraphic spid="42" grpId="0">
        <p:bldAsOne/>
      </p:bldGraphic>
      <p:bldP spid="4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9C80D54-78BE-4451-8EA5-61C2EDE4F46E}"/>
              </a:ext>
            </a:extLst>
          </p:cNvPr>
          <p:cNvSpPr txBox="1"/>
          <p:nvPr/>
        </p:nvSpPr>
        <p:spPr>
          <a:xfrm>
            <a:off x="1876136" y="135891"/>
            <a:ext cx="731811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rgbClr val="56595E"/>
                </a:solidFill>
                <a:latin typeface="Candara" panose="020E0502030303020204" pitchFamily="34" charset="0"/>
              </a:rPr>
              <a:t>Comparative Analysis</a:t>
            </a:r>
          </a:p>
          <a:p>
            <a:pPr algn="ctr"/>
            <a:endParaRPr lang="en-US" sz="4400" b="1" dirty="0">
              <a:solidFill>
                <a:srgbClr val="56595E"/>
              </a:solidFill>
              <a:latin typeface="Candara" panose="020E0502030303020204" pitchFamily="34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1878051"/>
              </p:ext>
            </p:extLst>
          </p:nvPr>
        </p:nvGraphicFramePr>
        <p:xfrm>
          <a:off x="287633" y="999549"/>
          <a:ext cx="11704320" cy="5500446"/>
        </p:xfrm>
        <a:graphic>
          <a:graphicData uri="http://schemas.openxmlformats.org/drawingml/2006/table">
            <a:tbl>
              <a:tblPr firstRow="1" bandRow="1">
                <a:tableStyleId>{775DCB02-9BB8-47FD-8907-85C794F793BA}</a:tableStyleId>
              </a:tblPr>
              <a:tblGrid>
                <a:gridCol w="11492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19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735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5838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0848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4891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4375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53884">
                <a:tc>
                  <a:txBody>
                    <a:bodyPr/>
                    <a:lstStyle/>
                    <a:p>
                      <a:r>
                        <a:rPr lang="en-IN" sz="1400" dirty="0"/>
                        <a:t>S.No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Year</a:t>
                      </a:r>
                    </a:p>
                    <a:p>
                      <a:endParaRPr lang="en-IN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Data Acquisition</a:t>
                      </a:r>
                    </a:p>
                    <a:p>
                      <a:endParaRPr lang="en-IN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Classes &amp; No of Samples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Feature</a:t>
                      </a:r>
                      <a:r>
                        <a:rPr lang="en-IN" sz="1400" baseline="0" dirty="0"/>
                        <a:t> </a:t>
                      </a:r>
                      <a:r>
                        <a:rPr lang="en-IN" sz="1400" dirty="0"/>
                        <a:t>Extraction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Classifier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Accuracy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3884">
                <a:tc>
                  <a:txBody>
                    <a:bodyPr/>
                    <a:lstStyle/>
                    <a:p>
                      <a:r>
                        <a:rPr lang="en-IN" sz="1400" dirty="0"/>
                        <a:t>1.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2015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Auscultating lung sounds by 3M</a:t>
                      </a:r>
                      <a:r>
                        <a:rPr lang="en-US" sz="1400" baseline="0" dirty="0"/>
                        <a:t> Littman</a:t>
                      </a:r>
                      <a:r>
                        <a:rPr lang="en-US" sz="1400" dirty="0"/>
                        <a:t> Stethoscope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q"/>
                      </a:pPr>
                      <a:r>
                        <a:rPr lang="en-IN" sz="1400" dirty="0"/>
                        <a:t>Asthma Wheeze (32)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q"/>
                      </a:pPr>
                      <a:r>
                        <a:rPr lang="en-IN" sz="1400" dirty="0"/>
                        <a:t>Normal (26)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q"/>
                      </a:pPr>
                      <a:r>
                        <a:rPr lang="en-IN" sz="1400" dirty="0"/>
                        <a:t>Spectrogram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q"/>
                      </a:pPr>
                      <a:r>
                        <a:rPr lang="en-IN" sz="1400" dirty="0"/>
                        <a:t>BPNN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q"/>
                      </a:pPr>
                      <a:r>
                        <a:rPr lang="en-IN" sz="1400" dirty="0"/>
                        <a:t>94.6%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3884">
                <a:tc>
                  <a:txBody>
                    <a:bodyPr/>
                    <a:lstStyle/>
                    <a:p>
                      <a:r>
                        <a:rPr lang="en-IN" sz="1400" dirty="0"/>
                        <a:t>2.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2016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Auscultating lung sounds by electronic Stethoscope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q"/>
                      </a:pPr>
                      <a:r>
                        <a:rPr lang="en-IN" sz="1400" dirty="0"/>
                        <a:t>Wheeze (12)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q"/>
                      </a:pPr>
                      <a:r>
                        <a:rPr lang="en-IN" sz="1400" dirty="0"/>
                        <a:t>Normal (12)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q"/>
                      </a:pPr>
                      <a:r>
                        <a:rPr lang="en-IN" sz="1400" dirty="0"/>
                        <a:t>MFCC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q"/>
                        <a:tabLst/>
                        <a:defRPr/>
                      </a:pPr>
                      <a:r>
                        <a:rPr lang="en-IN" sz="1400" dirty="0"/>
                        <a:t>SVM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q"/>
                      </a:pPr>
                      <a:endParaRPr lang="en-IN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q"/>
                      </a:pPr>
                      <a:r>
                        <a:rPr lang="en-IN" sz="1400" u="none" strike="noStrike" kern="1200" baseline="0" dirty="0"/>
                        <a:t>92% </a:t>
                      </a:r>
                      <a:endParaRPr lang="en-IN" sz="1400" b="0" i="0" u="none" strike="noStrike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28643">
                <a:tc>
                  <a:txBody>
                    <a:bodyPr/>
                    <a:lstStyle/>
                    <a:p>
                      <a:r>
                        <a:rPr lang="en-IN" sz="1400" dirty="0"/>
                        <a:t>3.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2017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Auscultating lung sounds by Electronic auscultation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q"/>
                      </a:pPr>
                      <a:r>
                        <a:rPr lang="en-US" sz="1400" dirty="0"/>
                        <a:t>Normal (48)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q"/>
                      </a:pPr>
                      <a:r>
                        <a:rPr lang="en-US" sz="1400" dirty="0"/>
                        <a:t>Wheeze (24)</a:t>
                      </a:r>
                    </a:p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q"/>
                        <a:tabLst/>
                        <a:defRPr/>
                      </a:pPr>
                      <a:r>
                        <a:rPr lang="en-US" sz="1400" dirty="0"/>
                        <a:t>Rhonchi (24)</a:t>
                      </a:r>
                    </a:p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q"/>
                        <a:tabLst/>
                        <a:defRPr/>
                      </a:pPr>
                      <a:r>
                        <a:rPr lang="en-US" sz="1400" dirty="0"/>
                        <a:t>Coarse Crackles (24)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q"/>
                      </a:pPr>
                      <a:r>
                        <a:rPr lang="en-IN" sz="1400" dirty="0"/>
                        <a:t>ARC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q"/>
                      </a:pPr>
                      <a:r>
                        <a:rPr lang="en-IN" sz="1400" dirty="0"/>
                        <a:t>MFCC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q"/>
                        <a:tabLst/>
                        <a:defRPr/>
                      </a:pPr>
                      <a:r>
                        <a:rPr lang="en-IN" sz="1400" dirty="0"/>
                        <a:t>SVM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q"/>
                      </a:pPr>
                      <a:endParaRPr lang="en-IN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q"/>
                      </a:pPr>
                      <a:r>
                        <a:rPr lang="en-IN" sz="1400" dirty="0"/>
                        <a:t>88.72%to</a:t>
                      </a:r>
                      <a:r>
                        <a:rPr lang="en-IN" sz="1400" baseline="0" dirty="0"/>
                        <a:t> </a:t>
                      </a:r>
                      <a:r>
                        <a:rPr lang="en-IN" sz="1400" dirty="0"/>
                        <a:t>89.68%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91263">
                <a:tc>
                  <a:txBody>
                    <a:bodyPr/>
                    <a:lstStyle/>
                    <a:p>
                      <a:r>
                        <a:rPr lang="en-IN" sz="1400" dirty="0"/>
                        <a:t>4.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2018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Auscultating lung sounds by Battery-powered sensor 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q"/>
                      </a:pPr>
                      <a:r>
                        <a:rPr lang="en-IN" sz="1400" dirty="0"/>
                        <a:t>Asthma Wheeze </a:t>
                      </a:r>
                      <a:r>
                        <a:rPr lang="en-US" sz="1400" dirty="0"/>
                        <a:t>(14)</a:t>
                      </a:r>
                      <a:endParaRPr lang="en-IN" sz="1400" dirty="0"/>
                    </a:p>
                    <a:p>
                      <a:pPr marL="285750" indent="-285750">
                        <a:buFont typeface="Wingdings" panose="05000000000000000000" pitchFamily="2" charset="2"/>
                        <a:buChar char="q"/>
                      </a:pPr>
                      <a:r>
                        <a:rPr lang="en-IN" sz="1400" dirty="0"/>
                        <a:t>Normal </a:t>
                      </a:r>
                      <a:r>
                        <a:rPr lang="en-US" sz="1400" dirty="0"/>
                        <a:t>(20)</a:t>
                      </a:r>
                      <a:endParaRPr lang="en-IN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q"/>
                      </a:pPr>
                      <a:r>
                        <a:rPr lang="en-IN" sz="1400" dirty="0"/>
                        <a:t>STFT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q"/>
                      </a:pPr>
                      <a:r>
                        <a:rPr lang="en-IN" sz="1400" dirty="0"/>
                        <a:t>Hidden Markov Model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q"/>
                      </a:pPr>
                      <a:endParaRPr lang="en-IN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q"/>
                      </a:pPr>
                      <a:r>
                        <a:rPr lang="en-IN" sz="1400" dirty="0"/>
                        <a:t>94.91%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76165">
                <a:tc>
                  <a:txBody>
                    <a:bodyPr/>
                    <a:lstStyle/>
                    <a:p>
                      <a:r>
                        <a:rPr lang="en-IN" sz="1400" dirty="0"/>
                        <a:t>5.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2019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Auscultating lung sounds by electronic Stethoscope</a:t>
                      </a:r>
                    </a:p>
                    <a:p>
                      <a:endParaRPr lang="en-IN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q"/>
                      </a:pPr>
                      <a:r>
                        <a:rPr lang="en-IN" sz="1400" dirty="0"/>
                        <a:t>Monophonic Wheeze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q"/>
                      </a:pPr>
                      <a:r>
                        <a:rPr lang="en-IN" sz="1400" dirty="0"/>
                        <a:t>Polyphonic</a:t>
                      </a:r>
                      <a:r>
                        <a:rPr lang="en-IN" sz="1400" baseline="0" dirty="0"/>
                        <a:t> </a:t>
                      </a:r>
                      <a:r>
                        <a:rPr lang="en-IN" sz="1400" dirty="0"/>
                        <a:t>Wheeze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q"/>
                      </a:pPr>
                      <a:r>
                        <a:rPr lang="en-IN" sz="1400" dirty="0"/>
                        <a:t>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q"/>
                      </a:pPr>
                      <a:r>
                        <a:rPr lang="en-IN" sz="1400" dirty="0"/>
                        <a:t>Mel-frequency Cepstrum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q"/>
                      </a:pPr>
                      <a:r>
                        <a:rPr lang="en-IN" sz="1400" dirty="0"/>
                        <a:t>Dyadic Discrete Wavelet Transform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q"/>
                      </a:pPr>
                      <a:r>
                        <a:rPr lang="en-IN" sz="1400" dirty="0"/>
                        <a:t>Peak Energy Ratio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q"/>
                        <a:tabLst/>
                        <a:defRPr/>
                      </a:pPr>
                      <a:r>
                        <a:rPr lang="en-IN" sz="1400" dirty="0"/>
                        <a:t>EML</a:t>
                      </a:r>
                    </a:p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q"/>
                        <a:tabLst/>
                        <a:defRPr/>
                      </a:pPr>
                      <a:r>
                        <a:rPr lang="en-IN" sz="1400" dirty="0"/>
                        <a:t>SVM</a:t>
                      </a:r>
                    </a:p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q"/>
                        <a:tabLst/>
                        <a:defRPr/>
                      </a:pPr>
                      <a:r>
                        <a:rPr lang="en-IN" sz="1400" dirty="0"/>
                        <a:t>KNN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q"/>
                      </a:pPr>
                      <a:endParaRPr lang="en-IN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q"/>
                        <a:tabLst/>
                        <a:defRPr/>
                      </a:pPr>
                      <a:r>
                        <a:rPr lang="en-IN" sz="1400" dirty="0"/>
                        <a:t>82.9%</a:t>
                      </a:r>
                      <a:r>
                        <a:rPr lang="en-IN" sz="1400" baseline="0" dirty="0"/>
                        <a:t> to </a:t>
                      </a:r>
                      <a:r>
                        <a:rPr lang="en-IN" sz="1400" dirty="0"/>
                        <a:t>86%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74008">
                <a:tc>
                  <a:txBody>
                    <a:bodyPr/>
                    <a:lstStyle/>
                    <a:p>
                      <a:r>
                        <a:rPr lang="en-IN" sz="1400" dirty="0"/>
                        <a:t>This Research</a:t>
                      </a:r>
                    </a:p>
                    <a:p>
                      <a:r>
                        <a:rPr lang="en-IN" sz="1400" dirty="0"/>
                        <a:t>Methodology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2020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Lung</a:t>
                      </a:r>
                      <a:r>
                        <a:rPr lang="en-US" sz="1400" baseline="0" dirty="0"/>
                        <a:t> Sounds </a:t>
                      </a:r>
                      <a:r>
                        <a:rPr lang="en-US" sz="1400" dirty="0"/>
                        <a:t>by electronic </a:t>
                      </a:r>
                      <a:r>
                        <a:rPr lang="en-IN" sz="1400" dirty="0"/>
                        <a:t>microphone</a:t>
                      </a:r>
                    </a:p>
                    <a:p>
                      <a:endParaRPr lang="en-IN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q"/>
                      </a:pPr>
                      <a:r>
                        <a:rPr lang="en-IN" sz="1400" dirty="0"/>
                        <a:t>Asthma Wheeze (1000)</a:t>
                      </a:r>
                    </a:p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q"/>
                        <a:tabLst/>
                        <a:defRPr/>
                      </a:pPr>
                      <a:r>
                        <a:rPr lang="en-IN" sz="1400" dirty="0"/>
                        <a:t>Pneumonia Wheeze (1000)</a:t>
                      </a:r>
                    </a:p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q"/>
                        <a:tabLst/>
                        <a:defRPr/>
                      </a:pPr>
                      <a:r>
                        <a:rPr lang="en-IN" sz="1400" dirty="0"/>
                        <a:t>Normal (1000)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q"/>
                      </a:pPr>
                      <a:r>
                        <a:rPr lang="en-IN" sz="1400" dirty="0"/>
                        <a:t>Spectral Domain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q"/>
                      </a:pPr>
                      <a:r>
                        <a:rPr lang="en-IN" sz="1400" dirty="0"/>
                        <a:t>Linear SVM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q"/>
                      </a:pPr>
                      <a:r>
                        <a:rPr lang="en-IN" sz="1400" dirty="0"/>
                        <a:t>96.7%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38861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C78ED-6B2D-4CF8-B5F8-51F1768B07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2776538"/>
            <a:ext cx="9144000" cy="138118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800" dirty="0">
                <a:solidFill>
                  <a:schemeClr val="bg2"/>
                </a:solidFill>
                <a:latin typeface="Britannic Bold" panose="020B0903060703020204" pitchFamily="34" charset="0"/>
              </a:rPr>
              <a:t>CONCLUSION</a:t>
            </a:r>
            <a:endParaRPr lang="en-US" sz="4800" kern="1200" dirty="0">
              <a:solidFill>
                <a:schemeClr val="bg2"/>
              </a:solidFill>
              <a:latin typeface="Britannic Bold" panose="020B09030607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1047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C1FC825-ED41-434A-847F-FA0B94144C9C}"/>
              </a:ext>
            </a:extLst>
          </p:cNvPr>
          <p:cNvSpPr/>
          <p:nvPr/>
        </p:nvSpPr>
        <p:spPr>
          <a:xfrm rot="10800000">
            <a:off x="7765138" y="622252"/>
            <a:ext cx="4044611" cy="960087"/>
          </a:xfrm>
          <a:custGeom>
            <a:avLst/>
            <a:gdLst>
              <a:gd name="connsiteX0" fmla="*/ 2919789 w 3228238"/>
              <a:gd name="connsiteY0" fmla="*/ 762000 h 762000"/>
              <a:gd name="connsiteX1" fmla="*/ 1778599 w 3228238"/>
              <a:gd name="connsiteY1" fmla="*/ 762000 h 762000"/>
              <a:gd name="connsiteX2" fmla="*/ 1474927 w 3228238"/>
              <a:gd name="connsiteY2" fmla="*/ 762000 h 762000"/>
              <a:gd name="connsiteX3" fmla="*/ 308450 w 3228238"/>
              <a:gd name="connsiteY3" fmla="*/ 762000 h 762000"/>
              <a:gd name="connsiteX4" fmla="*/ 0 w 3228238"/>
              <a:gd name="connsiteY4" fmla="*/ 381000 h 762000"/>
              <a:gd name="connsiteX5" fmla="*/ 308450 w 3228238"/>
              <a:gd name="connsiteY5" fmla="*/ 0 h 762000"/>
              <a:gd name="connsiteX6" fmla="*/ 1419799 w 3228238"/>
              <a:gd name="connsiteY6" fmla="*/ 0 h 762000"/>
              <a:gd name="connsiteX7" fmla="*/ 1780186 w 3228238"/>
              <a:gd name="connsiteY7" fmla="*/ 0 h 762000"/>
              <a:gd name="connsiteX8" fmla="*/ 2919789 w 3228238"/>
              <a:gd name="connsiteY8" fmla="*/ 0 h 762000"/>
              <a:gd name="connsiteX9" fmla="*/ 3228238 w 3228238"/>
              <a:gd name="connsiteY9" fmla="*/ 381000 h 762000"/>
              <a:gd name="connsiteX10" fmla="*/ 2919789 w 3228238"/>
              <a:gd name="connsiteY10" fmla="*/ 762000 h 76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228238" h="762000">
                <a:moveTo>
                  <a:pt x="2919789" y="762000"/>
                </a:moveTo>
                <a:lnTo>
                  <a:pt x="1778599" y="762000"/>
                </a:lnTo>
                <a:lnTo>
                  <a:pt x="1474927" y="762000"/>
                </a:lnTo>
                <a:lnTo>
                  <a:pt x="308450" y="762000"/>
                </a:lnTo>
                <a:cubicBezTo>
                  <a:pt x="138098" y="762000"/>
                  <a:pt x="0" y="591420"/>
                  <a:pt x="0" y="381000"/>
                </a:cubicBezTo>
                <a:cubicBezTo>
                  <a:pt x="0" y="170580"/>
                  <a:pt x="138098" y="0"/>
                  <a:pt x="308450" y="0"/>
                </a:cubicBezTo>
                <a:lnTo>
                  <a:pt x="1419799" y="0"/>
                </a:lnTo>
                <a:lnTo>
                  <a:pt x="1780186" y="0"/>
                </a:lnTo>
                <a:lnTo>
                  <a:pt x="2919789" y="0"/>
                </a:lnTo>
                <a:cubicBezTo>
                  <a:pt x="3090140" y="0"/>
                  <a:pt x="3228238" y="170580"/>
                  <a:pt x="3228238" y="381000"/>
                </a:cubicBezTo>
                <a:cubicBezTo>
                  <a:pt x="3228238" y="591420"/>
                  <a:pt x="3090140" y="762000"/>
                  <a:pt x="2919789" y="762000"/>
                </a:cubicBezTo>
                <a:close/>
              </a:path>
            </a:pathLst>
          </a:custGeom>
          <a:solidFill>
            <a:srgbClr val="FE2B2A"/>
          </a:solid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Text Box 10">
            <a:extLst>
              <a:ext uri="{FF2B5EF4-FFF2-40B4-BE49-F238E27FC236}">
                <a16:creationId xmlns:a16="http://schemas.microsoft.com/office/drawing/2014/main" id="{85FDE6ED-FAEC-4F31-97D4-461992E1D9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05279" y="732203"/>
            <a:ext cx="2999332" cy="6155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0960" tIns="30480" rIns="60960" bIns="3048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andara" panose="020E0502030303020204" pitchFamily="34" charset="0"/>
              </a:rPr>
              <a:t>A new approach in field of Pulmonology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91438A2-3FFE-45D7-B9CD-73E812ADD2C8}"/>
              </a:ext>
            </a:extLst>
          </p:cNvPr>
          <p:cNvSpPr>
            <a:spLocks noChangeAspect="1"/>
          </p:cNvSpPr>
          <p:nvPr/>
        </p:nvSpPr>
        <p:spPr>
          <a:xfrm rot="10800000">
            <a:off x="7963467" y="711782"/>
            <a:ext cx="685800" cy="685800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50800" dist="38100" dir="2700000" sx="103000" sy="103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338CD262-9634-4C43-88F7-3A95B2C1ACB4}"/>
              </a:ext>
            </a:extLst>
          </p:cNvPr>
          <p:cNvSpPr/>
          <p:nvPr/>
        </p:nvSpPr>
        <p:spPr>
          <a:xfrm rot="10800000">
            <a:off x="7765143" y="1706047"/>
            <a:ext cx="4044608" cy="1022811"/>
          </a:xfrm>
          <a:custGeom>
            <a:avLst/>
            <a:gdLst>
              <a:gd name="connsiteX0" fmla="*/ 2919789 w 3228238"/>
              <a:gd name="connsiteY0" fmla="*/ 762000 h 762000"/>
              <a:gd name="connsiteX1" fmla="*/ 1778599 w 3228238"/>
              <a:gd name="connsiteY1" fmla="*/ 762000 h 762000"/>
              <a:gd name="connsiteX2" fmla="*/ 1474927 w 3228238"/>
              <a:gd name="connsiteY2" fmla="*/ 762000 h 762000"/>
              <a:gd name="connsiteX3" fmla="*/ 308450 w 3228238"/>
              <a:gd name="connsiteY3" fmla="*/ 762000 h 762000"/>
              <a:gd name="connsiteX4" fmla="*/ 0 w 3228238"/>
              <a:gd name="connsiteY4" fmla="*/ 381000 h 762000"/>
              <a:gd name="connsiteX5" fmla="*/ 308450 w 3228238"/>
              <a:gd name="connsiteY5" fmla="*/ 0 h 762000"/>
              <a:gd name="connsiteX6" fmla="*/ 1419799 w 3228238"/>
              <a:gd name="connsiteY6" fmla="*/ 0 h 762000"/>
              <a:gd name="connsiteX7" fmla="*/ 1780186 w 3228238"/>
              <a:gd name="connsiteY7" fmla="*/ 0 h 762000"/>
              <a:gd name="connsiteX8" fmla="*/ 2919789 w 3228238"/>
              <a:gd name="connsiteY8" fmla="*/ 0 h 762000"/>
              <a:gd name="connsiteX9" fmla="*/ 3228238 w 3228238"/>
              <a:gd name="connsiteY9" fmla="*/ 381000 h 762000"/>
              <a:gd name="connsiteX10" fmla="*/ 2919789 w 3228238"/>
              <a:gd name="connsiteY10" fmla="*/ 762000 h 76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228238" h="762000">
                <a:moveTo>
                  <a:pt x="2919789" y="762000"/>
                </a:moveTo>
                <a:lnTo>
                  <a:pt x="1778599" y="762000"/>
                </a:lnTo>
                <a:lnTo>
                  <a:pt x="1474927" y="762000"/>
                </a:lnTo>
                <a:lnTo>
                  <a:pt x="308450" y="762000"/>
                </a:lnTo>
                <a:cubicBezTo>
                  <a:pt x="138098" y="762000"/>
                  <a:pt x="0" y="591420"/>
                  <a:pt x="0" y="381000"/>
                </a:cubicBezTo>
                <a:cubicBezTo>
                  <a:pt x="0" y="170580"/>
                  <a:pt x="138098" y="0"/>
                  <a:pt x="308450" y="0"/>
                </a:cubicBezTo>
                <a:lnTo>
                  <a:pt x="1419799" y="0"/>
                </a:lnTo>
                <a:lnTo>
                  <a:pt x="1780186" y="0"/>
                </a:lnTo>
                <a:lnTo>
                  <a:pt x="2919789" y="0"/>
                </a:lnTo>
                <a:cubicBezTo>
                  <a:pt x="3090140" y="0"/>
                  <a:pt x="3228238" y="170580"/>
                  <a:pt x="3228238" y="381000"/>
                </a:cubicBezTo>
                <a:cubicBezTo>
                  <a:pt x="3228238" y="591420"/>
                  <a:pt x="3090140" y="762000"/>
                  <a:pt x="2919789" y="762000"/>
                </a:cubicBezTo>
                <a:close/>
              </a:path>
            </a:pathLst>
          </a:custGeom>
          <a:solidFill>
            <a:srgbClr val="85C401"/>
          </a:solid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Text Box 10">
            <a:extLst>
              <a:ext uri="{FF2B5EF4-FFF2-40B4-BE49-F238E27FC236}">
                <a16:creationId xmlns:a16="http://schemas.microsoft.com/office/drawing/2014/main" id="{23A344A6-04E5-489C-BE2A-2ECA0BB21A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77934" y="1716636"/>
            <a:ext cx="3103149" cy="892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0960" tIns="30480" rIns="60960" bIns="3048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bg1"/>
                </a:solidFill>
                <a:latin typeface="Candara" panose="020E0502030303020204" pitchFamily="34" charset="0"/>
              </a:rPr>
              <a:t>Effective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bg1"/>
                </a:solidFill>
                <a:latin typeface="Candara" panose="020E0502030303020204" pitchFamily="34" charset="0"/>
              </a:rPr>
              <a:t>Cost Friendly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bg1"/>
                </a:solidFill>
                <a:latin typeface="Candara" panose="020E0502030303020204" pitchFamily="34" charset="0"/>
              </a:rPr>
              <a:t>No danger to human health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551DEF7B-B2C1-4A11-9441-CD94CC126749}"/>
              </a:ext>
            </a:extLst>
          </p:cNvPr>
          <p:cNvSpPr>
            <a:spLocks noChangeAspect="1"/>
          </p:cNvSpPr>
          <p:nvPr/>
        </p:nvSpPr>
        <p:spPr>
          <a:xfrm rot="10800000">
            <a:off x="7963467" y="1893928"/>
            <a:ext cx="685800" cy="685800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50800" dist="38100" dir="2700000" sx="103000" sy="103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94A5DC90-C1DA-4AE2-B4EC-447CD73FFD73}"/>
              </a:ext>
            </a:extLst>
          </p:cNvPr>
          <p:cNvSpPr/>
          <p:nvPr/>
        </p:nvSpPr>
        <p:spPr>
          <a:xfrm rot="10800000">
            <a:off x="7763817" y="2850033"/>
            <a:ext cx="4045932" cy="944369"/>
          </a:xfrm>
          <a:custGeom>
            <a:avLst/>
            <a:gdLst>
              <a:gd name="connsiteX0" fmla="*/ 2919789 w 3228238"/>
              <a:gd name="connsiteY0" fmla="*/ 762000 h 762000"/>
              <a:gd name="connsiteX1" fmla="*/ 1778599 w 3228238"/>
              <a:gd name="connsiteY1" fmla="*/ 762000 h 762000"/>
              <a:gd name="connsiteX2" fmla="*/ 1474927 w 3228238"/>
              <a:gd name="connsiteY2" fmla="*/ 762000 h 762000"/>
              <a:gd name="connsiteX3" fmla="*/ 308450 w 3228238"/>
              <a:gd name="connsiteY3" fmla="*/ 762000 h 762000"/>
              <a:gd name="connsiteX4" fmla="*/ 0 w 3228238"/>
              <a:gd name="connsiteY4" fmla="*/ 381000 h 762000"/>
              <a:gd name="connsiteX5" fmla="*/ 308450 w 3228238"/>
              <a:gd name="connsiteY5" fmla="*/ 0 h 762000"/>
              <a:gd name="connsiteX6" fmla="*/ 1419799 w 3228238"/>
              <a:gd name="connsiteY6" fmla="*/ 0 h 762000"/>
              <a:gd name="connsiteX7" fmla="*/ 1780186 w 3228238"/>
              <a:gd name="connsiteY7" fmla="*/ 0 h 762000"/>
              <a:gd name="connsiteX8" fmla="*/ 2919789 w 3228238"/>
              <a:gd name="connsiteY8" fmla="*/ 0 h 762000"/>
              <a:gd name="connsiteX9" fmla="*/ 3228238 w 3228238"/>
              <a:gd name="connsiteY9" fmla="*/ 381000 h 762000"/>
              <a:gd name="connsiteX10" fmla="*/ 2919789 w 3228238"/>
              <a:gd name="connsiteY10" fmla="*/ 762000 h 76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228238" h="762000">
                <a:moveTo>
                  <a:pt x="2919789" y="762000"/>
                </a:moveTo>
                <a:lnTo>
                  <a:pt x="1778599" y="762000"/>
                </a:lnTo>
                <a:lnTo>
                  <a:pt x="1474927" y="762000"/>
                </a:lnTo>
                <a:lnTo>
                  <a:pt x="308450" y="762000"/>
                </a:lnTo>
                <a:cubicBezTo>
                  <a:pt x="138098" y="762000"/>
                  <a:pt x="0" y="591420"/>
                  <a:pt x="0" y="381000"/>
                </a:cubicBezTo>
                <a:cubicBezTo>
                  <a:pt x="0" y="170580"/>
                  <a:pt x="138098" y="0"/>
                  <a:pt x="308450" y="0"/>
                </a:cubicBezTo>
                <a:lnTo>
                  <a:pt x="1419799" y="0"/>
                </a:lnTo>
                <a:lnTo>
                  <a:pt x="1780186" y="0"/>
                </a:lnTo>
                <a:lnTo>
                  <a:pt x="2919789" y="0"/>
                </a:lnTo>
                <a:cubicBezTo>
                  <a:pt x="3090140" y="0"/>
                  <a:pt x="3228238" y="170580"/>
                  <a:pt x="3228238" y="381000"/>
                </a:cubicBezTo>
                <a:cubicBezTo>
                  <a:pt x="3228238" y="591420"/>
                  <a:pt x="3090140" y="762000"/>
                  <a:pt x="2919789" y="762000"/>
                </a:cubicBezTo>
                <a:close/>
              </a:path>
            </a:pathLst>
          </a:custGeom>
          <a:solidFill>
            <a:srgbClr val="3EB8CD"/>
          </a:solid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0" name="Text Box 10">
            <a:extLst>
              <a:ext uri="{FF2B5EF4-FFF2-40B4-BE49-F238E27FC236}">
                <a16:creationId xmlns:a16="http://schemas.microsoft.com/office/drawing/2014/main" id="{3ECA0F3E-A233-4DC3-A51F-8152501CC1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05279" y="2875942"/>
            <a:ext cx="3104472" cy="892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0960" tIns="30480" rIns="60960" bIns="3048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bg1"/>
                </a:solidFill>
                <a:latin typeface="Candara" panose="020E0502030303020204" pitchFamily="34" charset="0"/>
              </a:rPr>
              <a:t>Non-invasive signal acquisition technique 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bg1"/>
                </a:solidFill>
                <a:latin typeface="Candara" panose="020E0502030303020204" pitchFamily="34" charset="0"/>
              </a:rPr>
              <a:t>No radiation hazards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D9D7A3E4-D632-4EA0-85AC-0DF9F9F31016}"/>
              </a:ext>
            </a:extLst>
          </p:cNvPr>
          <p:cNvSpPr>
            <a:spLocks noChangeAspect="1"/>
          </p:cNvSpPr>
          <p:nvPr/>
        </p:nvSpPr>
        <p:spPr>
          <a:xfrm rot="10800000">
            <a:off x="7963467" y="2877213"/>
            <a:ext cx="685800" cy="685800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50800" dist="38100" dir="2700000" sx="103000" sy="103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B79B8242-F623-4968-A768-6FD589627E70}"/>
              </a:ext>
            </a:extLst>
          </p:cNvPr>
          <p:cNvSpPr/>
          <p:nvPr/>
        </p:nvSpPr>
        <p:spPr>
          <a:xfrm rot="10800000">
            <a:off x="7735153" y="3919545"/>
            <a:ext cx="4045930" cy="878045"/>
          </a:xfrm>
          <a:custGeom>
            <a:avLst/>
            <a:gdLst>
              <a:gd name="connsiteX0" fmla="*/ 2919789 w 3228238"/>
              <a:gd name="connsiteY0" fmla="*/ 762000 h 762000"/>
              <a:gd name="connsiteX1" fmla="*/ 1778599 w 3228238"/>
              <a:gd name="connsiteY1" fmla="*/ 762000 h 762000"/>
              <a:gd name="connsiteX2" fmla="*/ 1474927 w 3228238"/>
              <a:gd name="connsiteY2" fmla="*/ 762000 h 762000"/>
              <a:gd name="connsiteX3" fmla="*/ 308450 w 3228238"/>
              <a:gd name="connsiteY3" fmla="*/ 762000 h 762000"/>
              <a:gd name="connsiteX4" fmla="*/ 0 w 3228238"/>
              <a:gd name="connsiteY4" fmla="*/ 381000 h 762000"/>
              <a:gd name="connsiteX5" fmla="*/ 308450 w 3228238"/>
              <a:gd name="connsiteY5" fmla="*/ 0 h 762000"/>
              <a:gd name="connsiteX6" fmla="*/ 1419799 w 3228238"/>
              <a:gd name="connsiteY6" fmla="*/ 0 h 762000"/>
              <a:gd name="connsiteX7" fmla="*/ 1780186 w 3228238"/>
              <a:gd name="connsiteY7" fmla="*/ 0 h 762000"/>
              <a:gd name="connsiteX8" fmla="*/ 2919789 w 3228238"/>
              <a:gd name="connsiteY8" fmla="*/ 0 h 762000"/>
              <a:gd name="connsiteX9" fmla="*/ 3228238 w 3228238"/>
              <a:gd name="connsiteY9" fmla="*/ 381000 h 762000"/>
              <a:gd name="connsiteX10" fmla="*/ 2919789 w 3228238"/>
              <a:gd name="connsiteY10" fmla="*/ 762000 h 76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228238" h="762000">
                <a:moveTo>
                  <a:pt x="2919789" y="762000"/>
                </a:moveTo>
                <a:lnTo>
                  <a:pt x="1778599" y="762000"/>
                </a:lnTo>
                <a:lnTo>
                  <a:pt x="1474927" y="762000"/>
                </a:lnTo>
                <a:lnTo>
                  <a:pt x="308450" y="762000"/>
                </a:lnTo>
                <a:cubicBezTo>
                  <a:pt x="138098" y="762000"/>
                  <a:pt x="0" y="591420"/>
                  <a:pt x="0" y="381000"/>
                </a:cubicBezTo>
                <a:cubicBezTo>
                  <a:pt x="0" y="170580"/>
                  <a:pt x="138098" y="0"/>
                  <a:pt x="308450" y="0"/>
                </a:cubicBezTo>
                <a:lnTo>
                  <a:pt x="1419799" y="0"/>
                </a:lnTo>
                <a:lnTo>
                  <a:pt x="1780186" y="0"/>
                </a:lnTo>
                <a:lnTo>
                  <a:pt x="2919789" y="0"/>
                </a:lnTo>
                <a:cubicBezTo>
                  <a:pt x="3090140" y="0"/>
                  <a:pt x="3228238" y="170580"/>
                  <a:pt x="3228238" y="381000"/>
                </a:cubicBezTo>
                <a:cubicBezTo>
                  <a:pt x="3228238" y="591420"/>
                  <a:pt x="3090140" y="762000"/>
                  <a:pt x="2919789" y="762000"/>
                </a:cubicBezTo>
                <a:close/>
              </a:path>
            </a:pathLst>
          </a:custGeom>
          <a:solidFill>
            <a:srgbClr val="FFA803"/>
          </a:solid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5" name="Text Box 10">
            <a:extLst>
              <a:ext uri="{FF2B5EF4-FFF2-40B4-BE49-F238E27FC236}">
                <a16:creationId xmlns:a16="http://schemas.microsoft.com/office/drawing/2014/main" id="{92A3CA76-36DD-41CD-821B-BC4534255F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05279" y="3989476"/>
            <a:ext cx="2670440" cy="6155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0960" tIns="30480" rIns="60960" bIns="3048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andara" panose="020E0502030303020204" pitchFamily="34" charset="0"/>
              </a:rPr>
              <a:t>No training needed to operate this system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9447A16F-FD53-4907-BD83-E468A7F669A2}"/>
              </a:ext>
            </a:extLst>
          </p:cNvPr>
          <p:cNvSpPr>
            <a:spLocks noChangeAspect="1"/>
          </p:cNvSpPr>
          <p:nvPr/>
        </p:nvSpPr>
        <p:spPr>
          <a:xfrm rot="10800000">
            <a:off x="7885088" y="3965863"/>
            <a:ext cx="685800" cy="685800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50800" dist="38100" dir="2700000" sx="103000" sy="103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0B9FBC80-88B4-408D-BCAE-209B4A86802D}"/>
              </a:ext>
            </a:extLst>
          </p:cNvPr>
          <p:cNvSpPr/>
          <p:nvPr/>
        </p:nvSpPr>
        <p:spPr>
          <a:xfrm rot="10800000">
            <a:off x="7740467" y="4929055"/>
            <a:ext cx="4164162" cy="1240006"/>
          </a:xfrm>
          <a:custGeom>
            <a:avLst/>
            <a:gdLst>
              <a:gd name="connsiteX0" fmla="*/ 2919789 w 3228238"/>
              <a:gd name="connsiteY0" fmla="*/ 762000 h 762000"/>
              <a:gd name="connsiteX1" fmla="*/ 1778599 w 3228238"/>
              <a:gd name="connsiteY1" fmla="*/ 762000 h 762000"/>
              <a:gd name="connsiteX2" fmla="*/ 1474927 w 3228238"/>
              <a:gd name="connsiteY2" fmla="*/ 762000 h 762000"/>
              <a:gd name="connsiteX3" fmla="*/ 308450 w 3228238"/>
              <a:gd name="connsiteY3" fmla="*/ 762000 h 762000"/>
              <a:gd name="connsiteX4" fmla="*/ 0 w 3228238"/>
              <a:gd name="connsiteY4" fmla="*/ 381000 h 762000"/>
              <a:gd name="connsiteX5" fmla="*/ 308450 w 3228238"/>
              <a:gd name="connsiteY5" fmla="*/ 0 h 762000"/>
              <a:gd name="connsiteX6" fmla="*/ 1419799 w 3228238"/>
              <a:gd name="connsiteY6" fmla="*/ 0 h 762000"/>
              <a:gd name="connsiteX7" fmla="*/ 1780186 w 3228238"/>
              <a:gd name="connsiteY7" fmla="*/ 0 h 762000"/>
              <a:gd name="connsiteX8" fmla="*/ 2919789 w 3228238"/>
              <a:gd name="connsiteY8" fmla="*/ 0 h 762000"/>
              <a:gd name="connsiteX9" fmla="*/ 3228238 w 3228238"/>
              <a:gd name="connsiteY9" fmla="*/ 381000 h 762000"/>
              <a:gd name="connsiteX10" fmla="*/ 2919789 w 3228238"/>
              <a:gd name="connsiteY10" fmla="*/ 762000 h 76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228238" h="762000">
                <a:moveTo>
                  <a:pt x="2919789" y="762000"/>
                </a:moveTo>
                <a:lnTo>
                  <a:pt x="1778599" y="762000"/>
                </a:lnTo>
                <a:lnTo>
                  <a:pt x="1474927" y="762000"/>
                </a:lnTo>
                <a:lnTo>
                  <a:pt x="308450" y="762000"/>
                </a:lnTo>
                <a:cubicBezTo>
                  <a:pt x="138098" y="762000"/>
                  <a:pt x="0" y="591420"/>
                  <a:pt x="0" y="381000"/>
                </a:cubicBezTo>
                <a:cubicBezTo>
                  <a:pt x="0" y="170580"/>
                  <a:pt x="138098" y="0"/>
                  <a:pt x="308450" y="0"/>
                </a:cubicBezTo>
                <a:lnTo>
                  <a:pt x="1419799" y="0"/>
                </a:lnTo>
                <a:lnTo>
                  <a:pt x="1780186" y="0"/>
                </a:lnTo>
                <a:lnTo>
                  <a:pt x="2919789" y="0"/>
                </a:lnTo>
                <a:cubicBezTo>
                  <a:pt x="3090140" y="0"/>
                  <a:pt x="3228238" y="170580"/>
                  <a:pt x="3228238" y="381000"/>
                </a:cubicBezTo>
                <a:cubicBezTo>
                  <a:pt x="3228238" y="591420"/>
                  <a:pt x="3090140" y="762000"/>
                  <a:pt x="2919789" y="762000"/>
                </a:cubicBezTo>
                <a:close/>
              </a:path>
            </a:pathLst>
          </a:custGeom>
          <a:solidFill>
            <a:srgbClr val="01AA8D"/>
          </a:solid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Text Box 10">
            <a:extLst>
              <a:ext uri="{FF2B5EF4-FFF2-40B4-BE49-F238E27FC236}">
                <a16:creationId xmlns:a16="http://schemas.microsoft.com/office/drawing/2014/main" id="{F3CE84B3-EBB6-45F9-B8A2-012A318E99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10401" y="4994054"/>
            <a:ext cx="3294228" cy="11695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0960" tIns="30480" rIns="60960" bIns="3048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andara" panose="020E0502030303020204" pitchFamily="34" charset="0"/>
              </a:rPr>
              <a:t>Automated detection of pulmonary disorders</a:t>
            </a:r>
          </a:p>
          <a:p>
            <a:r>
              <a:rPr lang="en-US" dirty="0">
                <a:solidFill>
                  <a:schemeClr val="bg1"/>
                </a:solidFill>
                <a:latin typeface="Candara" panose="020E0502030303020204" pitchFamily="34" charset="0"/>
              </a:rPr>
              <a:t> (Wheezing in Asthma &amp; Pneumonia patients)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6095E925-1BDF-41B3-9B85-1B5B79C48BB0}"/>
              </a:ext>
            </a:extLst>
          </p:cNvPr>
          <p:cNvSpPr>
            <a:spLocks noChangeAspect="1"/>
          </p:cNvSpPr>
          <p:nvPr/>
        </p:nvSpPr>
        <p:spPr>
          <a:xfrm rot="10800000">
            <a:off x="7863143" y="5183602"/>
            <a:ext cx="685800" cy="685800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50800" dist="38100" dir="2700000" sx="103000" sy="103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39">
            <a:extLst>
              <a:ext uri="{FF2B5EF4-FFF2-40B4-BE49-F238E27FC236}">
                <a16:creationId xmlns:a16="http://schemas.microsoft.com/office/drawing/2014/main" id="{804497C9-B9BE-4CC0-A25F-FFC78E950928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8232453" y="899234"/>
            <a:ext cx="207937" cy="310896"/>
          </a:xfrm>
          <a:custGeom>
            <a:avLst/>
            <a:gdLst/>
            <a:ahLst/>
            <a:cxnLst>
              <a:cxn ang="0">
                <a:pos x="31" y="30"/>
              </a:cxn>
              <a:cxn ang="0">
                <a:pos x="36" y="18"/>
              </a:cxn>
              <a:cxn ang="0">
                <a:pos x="18" y="0"/>
              </a:cxn>
              <a:cxn ang="0">
                <a:pos x="0" y="18"/>
              </a:cxn>
              <a:cxn ang="0">
                <a:pos x="5" y="30"/>
              </a:cxn>
              <a:cxn ang="0">
                <a:pos x="5" y="30"/>
              </a:cxn>
              <a:cxn ang="0">
                <a:pos x="10" y="42"/>
              </a:cxn>
              <a:cxn ang="0">
                <a:pos x="9" y="44"/>
              </a:cxn>
              <a:cxn ang="0">
                <a:pos x="11" y="46"/>
              </a:cxn>
              <a:cxn ang="0">
                <a:pos x="9" y="48"/>
              </a:cxn>
              <a:cxn ang="0">
                <a:pos x="11" y="50"/>
              </a:cxn>
              <a:cxn ang="0">
                <a:pos x="9" y="52"/>
              </a:cxn>
              <a:cxn ang="0">
                <a:pos x="12" y="54"/>
              </a:cxn>
              <a:cxn ang="0">
                <a:pos x="24" y="54"/>
              </a:cxn>
              <a:cxn ang="0">
                <a:pos x="27" y="52"/>
              </a:cxn>
              <a:cxn ang="0">
                <a:pos x="26" y="50"/>
              </a:cxn>
              <a:cxn ang="0">
                <a:pos x="27" y="48"/>
              </a:cxn>
              <a:cxn ang="0">
                <a:pos x="26" y="46"/>
              </a:cxn>
              <a:cxn ang="0">
                <a:pos x="27" y="44"/>
              </a:cxn>
              <a:cxn ang="0">
                <a:pos x="26" y="42"/>
              </a:cxn>
              <a:cxn ang="0">
                <a:pos x="31" y="30"/>
              </a:cxn>
              <a:cxn ang="0">
                <a:pos x="19" y="42"/>
              </a:cxn>
              <a:cxn ang="0">
                <a:pos x="18" y="42"/>
              </a:cxn>
              <a:cxn ang="0">
                <a:pos x="18" y="33"/>
              </a:cxn>
              <a:cxn ang="0">
                <a:pos x="18" y="32"/>
              </a:cxn>
              <a:cxn ang="0">
                <a:pos x="19" y="33"/>
              </a:cxn>
              <a:cxn ang="0">
                <a:pos x="19" y="33"/>
              </a:cxn>
              <a:cxn ang="0">
                <a:pos x="19" y="42"/>
              </a:cxn>
              <a:cxn ang="0">
                <a:pos x="29" y="28"/>
              </a:cxn>
              <a:cxn ang="0">
                <a:pos x="29" y="28"/>
              </a:cxn>
              <a:cxn ang="0">
                <a:pos x="23" y="42"/>
              </a:cxn>
              <a:cxn ang="0">
                <a:pos x="21" y="42"/>
              </a:cxn>
              <a:cxn ang="0">
                <a:pos x="21" y="33"/>
              </a:cxn>
              <a:cxn ang="0">
                <a:pos x="21" y="33"/>
              </a:cxn>
              <a:cxn ang="0">
                <a:pos x="26" y="19"/>
              </a:cxn>
              <a:cxn ang="0">
                <a:pos x="25" y="19"/>
              </a:cxn>
              <a:cxn ang="0">
                <a:pos x="24" y="19"/>
              </a:cxn>
              <a:cxn ang="0">
                <a:pos x="21" y="29"/>
              </a:cxn>
              <a:cxn ang="0">
                <a:pos x="21" y="23"/>
              </a:cxn>
              <a:cxn ang="0">
                <a:pos x="21" y="23"/>
              </a:cxn>
              <a:cxn ang="0">
                <a:pos x="20" y="23"/>
              </a:cxn>
              <a:cxn ang="0">
                <a:pos x="20" y="30"/>
              </a:cxn>
              <a:cxn ang="0">
                <a:pos x="18" y="30"/>
              </a:cxn>
              <a:cxn ang="0">
                <a:pos x="16" y="30"/>
              </a:cxn>
              <a:cxn ang="0">
                <a:pos x="16" y="23"/>
              </a:cxn>
              <a:cxn ang="0">
                <a:pos x="16" y="23"/>
              </a:cxn>
              <a:cxn ang="0">
                <a:pos x="15" y="23"/>
              </a:cxn>
              <a:cxn ang="0">
                <a:pos x="15" y="29"/>
              </a:cxn>
              <a:cxn ang="0">
                <a:pos x="12" y="19"/>
              </a:cxn>
              <a:cxn ang="0">
                <a:pos x="11" y="19"/>
              </a:cxn>
              <a:cxn ang="0">
                <a:pos x="11" y="19"/>
              </a:cxn>
              <a:cxn ang="0">
                <a:pos x="15" y="33"/>
              </a:cxn>
              <a:cxn ang="0">
                <a:pos x="15" y="33"/>
              </a:cxn>
              <a:cxn ang="0">
                <a:pos x="15" y="42"/>
              </a:cxn>
              <a:cxn ang="0">
                <a:pos x="13" y="42"/>
              </a:cxn>
              <a:cxn ang="0">
                <a:pos x="7" y="28"/>
              </a:cxn>
              <a:cxn ang="0">
                <a:pos x="7" y="28"/>
              </a:cxn>
              <a:cxn ang="0">
                <a:pos x="7" y="28"/>
              </a:cxn>
              <a:cxn ang="0">
                <a:pos x="3" y="18"/>
              </a:cxn>
              <a:cxn ang="0">
                <a:pos x="18" y="3"/>
              </a:cxn>
              <a:cxn ang="0">
                <a:pos x="33" y="18"/>
              </a:cxn>
              <a:cxn ang="0">
                <a:pos x="29" y="28"/>
              </a:cxn>
            </a:cxnLst>
            <a:rect l="0" t="0" r="r" b="b"/>
            <a:pathLst>
              <a:path w="36" h="54">
                <a:moveTo>
                  <a:pt x="31" y="30"/>
                </a:moveTo>
                <a:cubicBezTo>
                  <a:pt x="34" y="27"/>
                  <a:pt x="36" y="22"/>
                  <a:pt x="36" y="18"/>
                </a:cubicBezTo>
                <a:cubicBezTo>
                  <a:pt x="36" y="8"/>
                  <a:pt x="28" y="0"/>
                  <a:pt x="18" y="0"/>
                </a:cubicBezTo>
                <a:cubicBezTo>
                  <a:pt x="8" y="0"/>
                  <a:pt x="0" y="8"/>
                  <a:pt x="0" y="18"/>
                </a:cubicBezTo>
                <a:cubicBezTo>
                  <a:pt x="0" y="22"/>
                  <a:pt x="2" y="27"/>
                  <a:pt x="5" y="30"/>
                </a:cubicBezTo>
                <a:cubicBezTo>
                  <a:pt x="5" y="30"/>
                  <a:pt x="5" y="30"/>
                  <a:pt x="5" y="30"/>
                </a:cubicBezTo>
                <a:cubicBezTo>
                  <a:pt x="5" y="30"/>
                  <a:pt x="10" y="36"/>
                  <a:pt x="10" y="42"/>
                </a:cubicBezTo>
                <a:cubicBezTo>
                  <a:pt x="10" y="43"/>
                  <a:pt x="9" y="43"/>
                  <a:pt x="9" y="44"/>
                </a:cubicBezTo>
                <a:cubicBezTo>
                  <a:pt x="9" y="45"/>
                  <a:pt x="10" y="45"/>
                  <a:pt x="11" y="46"/>
                </a:cubicBezTo>
                <a:cubicBezTo>
                  <a:pt x="10" y="46"/>
                  <a:pt x="9" y="47"/>
                  <a:pt x="9" y="48"/>
                </a:cubicBezTo>
                <a:cubicBezTo>
                  <a:pt x="9" y="49"/>
                  <a:pt x="10" y="49"/>
                  <a:pt x="11" y="50"/>
                </a:cubicBezTo>
                <a:cubicBezTo>
                  <a:pt x="10" y="50"/>
                  <a:pt x="9" y="51"/>
                  <a:pt x="9" y="52"/>
                </a:cubicBezTo>
                <a:cubicBezTo>
                  <a:pt x="9" y="53"/>
                  <a:pt x="11" y="54"/>
                  <a:pt x="12" y="54"/>
                </a:cubicBezTo>
                <a:cubicBezTo>
                  <a:pt x="24" y="54"/>
                  <a:pt x="24" y="54"/>
                  <a:pt x="24" y="54"/>
                </a:cubicBezTo>
                <a:cubicBezTo>
                  <a:pt x="26" y="54"/>
                  <a:pt x="27" y="53"/>
                  <a:pt x="27" y="52"/>
                </a:cubicBezTo>
                <a:cubicBezTo>
                  <a:pt x="27" y="51"/>
                  <a:pt x="26" y="50"/>
                  <a:pt x="26" y="50"/>
                </a:cubicBezTo>
                <a:cubicBezTo>
                  <a:pt x="26" y="49"/>
                  <a:pt x="27" y="49"/>
                  <a:pt x="27" y="48"/>
                </a:cubicBezTo>
                <a:cubicBezTo>
                  <a:pt x="27" y="47"/>
                  <a:pt x="26" y="46"/>
                  <a:pt x="26" y="46"/>
                </a:cubicBezTo>
                <a:cubicBezTo>
                  <a:pt x="26" y="45"/>
                  <a:pt x="27" y="45"/>
                  <a:pt x="27" y="44"/>
                </a:cubicBezTo>
                <a:cubicBezTo>
                  <a:pt x="27" y="43"/>
                  <a:pt x="27" y="43"/>
                  <a:pt x="26" y="42"/>
                </a:cubicBezTo>
                <a:cubicBezTo>
                  <a:pt x="26" y="36"/>
                  <a:pt x="31" y="30"/>
                  <a:pt x="31" y="30"/>
                </a:cubicBezTo>
                <a:close/>
                <a:moveTo>
                  <a:pt x="19" y="42"/>
                </a:moveTo>
                <a:cubicBezTo>
                  <a:pt x="18" y="42"/>
                  <a:pt x="18" y="42"/>
                  <a:pt x="18" y="42"/>
                </a:cubicBezTo>
                <a:cubicBezTo>
                  <a:pt x="18" y="33"/>
                  <a:pt x="18" y="33"/>
                  <a:pt x="18" y="33"/>
                </a:cubicBezTo>
                <a:cubicBezTo>
                  <a:pt x="18" y="32"/>
                  <a:pt x="18" y="32"/>
                  <a:pt x="18" y="32"/>
                </a:cubicBezTo>
                <a:cubicBezTo>
                  <a:pt x="19" y="33"/>
                  <a:pt x="19" y="33"/>
                  <a:pt x="19" y="33"/>
                </a:cubicBezTo>
                <a:cubicBezTo>
                  <a:pt x="19" y="33"/>
                  <a:pt x="19" y="33"/>
                  <a:pt x="19" y="33"/>
                </a:cubicBezTo>
                <a:lnTo>
                  <a:pt x="19" y="42"/>
                </a:lnTo>
                <a:close/>
                <a:moveTo>
                  <a:pt x="29" y="28"/>
                </a:moveTo>
                <a:cubicBezTo>
                  <a:pt x="29" y="28"/>
                  <a:pt x="29" y="28"/>
                  <a:pt x="29" y="28"/>
                </a:cubicBezTo>
                <a:cubicBezTo>
                  <a:pt x="29" y="28"/>
                  <a:pt x="24" y="35"/>
                  <a:pt x="23" y="42"/>
                </a:cubicBezTo>
                <a:cubicBezTo>
                  <a:pt x="21" y="42"/>
                  <a:pt x="21" y="42"/>
                  <a:pt x="21" y="42"/>
                </a:cubicBezTo>
                <a:cubicBezTo>
                  <a:pt x="21" y="33"/>
                  <a:pt x="21" y="33"/>
                  <a:pt x="21" y="33"/>
                </a:cubicBezTo>
                <a:cubicBezTo>
                  <a:pt x="21" y="33"/>
                  <a:pt x="21" y="33"/>
                  <a:pt x="21" y="33"/>
                </a:cubicBezTo>
                <a:cubicBezTo>
                  <a:pt x="26" y="19"/>
                  <a:pt x="26" y="19"/>
                  <a:pt x="26" y="19"/>
                </a:cubicBezTo>
                <a:cubicBezTo>
                  <a:pt x="25" y="19"/>
                  <a:pt x="25" y="19"/>
                  <a:pt x="25" y="19"/>
                </a:cubicBezTo>
                <a:cubicBezTo>
                  <a:pt x="24" y="19"/>
                  <a:pt x="24" y="19"/>
                  <a:pt x="24" y="19"/>
                </a:cubicBezTo>
                <a:cubicBezTo>
                  <a:pt x="21" y="29"/>
                  <a:pt x="21" y="29"/>
                  <a:pt x="21" y="29"/>
                </a:cubicBezTo>
                <a:cubicBezTo>
                  <a:pt x="21" y="23"/>
                  <a:pt x="21" y="23"/>
                  <a:pt x="21" y="23"/>
                </a:cubicBezTo>
                <a:cubicBezTo>
                  <a:pt x="21" y="23"/>
                  <a:pt x="21" y="23"/>
                  <a:pt x="21" y="23"/>
                </a:cubicBezTo>
                <a:cubicBezTo>
                  <a:pt x="20" y="23"/>
                  <a:pt x="20" y="23"/>
                  <a:pt x="20" y="23"/>
                </a:cubicBezTo>
                <a:cubicBezTo>
                  <a:pt x="20" y="30"/>
                  <a:pt x="20" y="30"/>
                  <a:pt x="20" y="30"/>
                </a:cubicBezTo>
                <a:cubicBezTo>
                  <a:pt x="20" y="30"/>
                  <a:pt x="19" y="30"/>
                  <a:pt x="18" y="30"/>
                </a:cubicBezTo>
                <a:cubicBezTo>
                  <a:pt x="17" y="30"/>
                  <a:pt x="17" y="30"/>
                  <a:pt x="16" y="30"/>
                </a:cubicBezTo>
                <a:cubicBezTo>
                  <a:pt x="16" y="23"/>
                  <a:pt x="16" y="23"/>
                  <a:pt x="16" y="23"/>
                </a:cubicBezTo>
                <a:cubicBezTo>
                  <a:pt x="16" y="23"/>
                  <a:pt x="16" y="23"/>
                  <a:pt x="16" y="23"/>
                </a:cubicBezTo>
                <a:cubicBezTo>
                  <a:pt x="15" y="23"/>
                  <a:pt x="15" y="23"/>
                  <a:pt x="15" y="23"/>
                </a:cubicBezTo>
                <a:cubicBezTo>
                  <a:pt x="15" y="29"/>
                  <a:pt x="15" y="29"/>
                  <a:pt x="15" y="29"/>
                </a:cubicBezTo>
                <a:cubicBezTo>
                  <a:pt x="12" y="19"/>
                  <a:pt x="12" y="19"/>
                  <a:pt x="12" y="19"/>
                </a:cubicBezTo>
                <a:cubicBezTo>
                  <a:pt x="11" y="19"/>
                  <a:pt x="11" y="19"/>
                  <a:pt x="11" y="19"/>
                </a:cubicBezTo>
                <a:cubicBezTo>
                  <a:pt x="11" y="19"/>
                  <a:pt x="11" y="19"/>
                  <a:pt x="11" y="19"/>
                </a:cubicBezTo>
                <a:cubicBezTo>
                  <a:pt x="15" y="33"/>
                  <a:pt x="15" y="33"/>
                  <a:pt x="15" y="33"/>
                </a:cubicBezTo>
                <a:cubicBezTo>
                  <a:pt x="15" y="33"/>
                  <a:pt x="15" y="33"/>
                  <a:pt x="15" y="33"/>
                </a:cubicBezTo>
                <a:cubicBezTo>
                  <a:pt x="15" y="42"/>
                  <a:pt x="15" y="42"/>
                  <a:pt x="15" y="42"/>
                </a:cubicBezTo>
                <a:cubicBezTo>
                  <a:pt x="13" y="42"/>
                  <a:pt x="13" y="42"/>
                  <a:pt x="13" y="42"/>
                </a:cubicBezTo>
                <a:cubicBezTo>
                  <a:pt x="12" y="35"/>
                  <a:pt x="7" y="28"/>
                  <a:pt x="7" y="28"/>
                </a:cubicBezTo>
                <a:cubicBezTo>
                  <a:pt x="7" y="28"/>
                  <a:pt x="7" y="28"/>
                  <a:pt x="7" y="28"/>
                </a:cubicBezTo>
                <a:cubicBezTo>
                  <a:pt x="7" y="28"/>
                  <a:pt x="7" y="28"/>
                  <a:pt x="7" y="28"/>
                </a:cubicBezTo>
                <a:cubicBezTo>
                  <a:pt x="5" y="25"/>
                  <a:pt x="3" y="22"/>
                  <a:pt x="3" y="18"/>
                </a:cubicBezTo>
                <a:cubicBezTo>
                  <a:pt x="3" y="10"/>
                  <a:pt x="10" y="3"/>
                  <a:pt x="18" y="3"/>
                </a:cubicBezTo>
                <a:cubicBezTo>
                  <a:pt x="26" y="3"/>
                  <a:pt x="33" y="10"/>
                  <a:pt x="33" y="18"/>
                </a:cubicBezTo>
                <a:cubicBezTo>
                  <a:pt x="33" y="22"/>
                  <a:pt x="32" y="25"/>
                  <a:pt x="29" y="28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/>
          </a:p>
        </p:txBody>
      </p:sp>
      <p:sp>
        <p:nvSpPr>
          <p:cNvPr id="17" name="Freeform 101">
            <a:extLst>
              <a:ext uri="{FF2B5EF4-FFF2-40B4-BE49-F238E27FC236}">
                <a16:creationId xmlns:a16="http://schemas.microsoft.com/office/drawing/2014/main" id="{F9A554F4-FA9B-411B-BF0B-0A704E8B4FC5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8152869" y="3100898"/>
            <a:ext cx="296508" cy="274320"/>
          </a:xfrm>
          <a:custGeom>
            <a:avLst/>
            <a:gdLst/>
            <a:ahLst/>
            <a:cxnLst>
              <a:cxn ang="0">
                <a:pos x="39" y="36"/>
              </a:cxn>
              <a:cxn ang="0">
                <a:pos x="41" y="44"/>
              </a:cxn>
              <a:cxn ang="0">
                <a:pos x="35" y="50"/>
              </a:cxn>
              <a:cxn ang="0">
                <a:pos x="27" y="53"/>
              </a:cxn>
              <a:cxn ang="0">
                <a:pos x="18" y="53"/>
              </a:cxn>
              <a:cxn ang="0">
                <a:pos x="11" y="50"/>
              </a:cxn>
              <a:cxn ang="0">
                <a:pos x="4" y="44"/>
              </a:cxn>
              <a:cxn ang="0">
                <a:pos x="6" y="36"/>
              </a:cxn>
              <a:cxn ang="0">
                <a:pos x="0" y="28"/>
              </a:cxn>
              <a:cxn ang="0">
                <a:pos x="7" y="23"/>
              </a:cxn>
              <a:cxn ang="0">
                <a:pos x="4" y="18"/>
              </a:cxn>
              <a:cxn ang="0">
                <a:pos x="15" y="16"/>
              </a:cxn>
              <a:cxn ang="0">
                <a:pos x="19" y="8"/>
              </a:cxn>
              <a:cxn ang="0">
                <a:pos x="28" y="15"/>
              </a:cxn>
              <a:cxn ang="0">
                <a:pos x="35" y="12"/>
              </a:cxn>
              <a:cxn ang="0">
                <a:pos x="41" y="19"/>
              </a:cxn>
              <a:cxn ang="0">
                <a:pos x="45" y="27"/>
              </a:cxn>
              <a:cxn ang="0">
                <a:pos x="23" y="22"/>
              </a:cxn>
              <a:cxn ang="0">
                <a:pos x="32" y="31"/>
              </a:cxn>
              <a:cxn ang="0">
                <a:pos x="63" y="16"/>
              </a:cxn>
              <a:cxn ang="0">
                <a:pos x="64" y="24"/>
              </a:cxn>
              <a:cxn ang="0">
                <a:pos x="55" y="22"/>
              </a:cxn>
              <a:cxn ang="0">
                <a:pos x="46" y="24"/>
              </a:cxn>
              <a:cxn ang="0">
                <a:pos x="46" y="16"/>
              </a:cxn>
              <a:cxn ang="0">
                <a:pos x="46" y="9"/>
              </a:cxn>
              <a:cxn ang="0">
                <a:pos x="46" y="2"/>
              </a:cxn>
              <a:cxn ang="0">
                <a:pos x="55" y="4"/>
              </a:cxn>
              <a:cxn ang="0">
                <a:pos x="59" y="0"/>
              </a:cxn>
              <a:cxn ang="0">
                <a:pos x="62" y="7"/>
              </a:cxn>
              <a:cxn ang="0">
                <a:pos x="68" y="15"/>
              </a:cxn>
              <a:cxn ang="0">
                <a:pos x="62" y="55"/>
              </a:cxn>
              <a:cxn ang="0">
                <a:pos x="59" y="63"/>
              </a:cxn>
              <a:cxn ang="0">
                <a:pos x="54" y="59"/>
              </a:cxn>
              <a:cxn ang="0">
                <a:pos x="45" y="60"/>
              </a:cxn>
              <a:cxn ang="0">
                <a:pos x="41" y="52"/>
              </a:cxn>
              <a:cxn ang="0">
                <a:pos x="47" y="44"/>
              </a:cxn>
              <a:cxn ang="0">
                <a:pos x="50" y="36"/>
              </a:cxn>
              <a:cxn ang="0">
                <a:pos x="56" y="40"/>
              </a:cxn>
              <a:cxn ang="0">
                <a:pos x="64" y="39"/>
              </a:cxn>
              <a:cxn ang="0">
                <a:pos x="63" y="46"/>
              </a:cxn>
              <a:cxn ang="0">
                <a:pos x="55" y="8"/>
              </a:cxn>
              <a:cxn ang="0">
                <a:pos x="59" y="13"/>
              </a:cxn>
              <a:cxn ang="0">
                <a:pos x="50" y="49"/>
              </a:cxn>
              <a:cxn ang="0">
                <a:pos x="55" y="45"/>
              </a:cxn>
            </a:cxnLst>
            <a:rect l="0" t="0" r="r" b="b"/>
            <a:pathLst>
              <a:path w="68" h="63">
                <a:moveTo>
                  <a:pt x="45" y="35"/>
                </a:moveTo>
                <a:cubicBezTo>
                  <a:pt x="45" y="35"/>
                  <a:pt x="45" y="36"/>
                  <a:pt x="45" y="36"/>
                </a:cubicBezTo>
                <a:cubicBezTo>
                  <a:pt x="39" y="36"/>
                  <a:pt x="39" y="36"/>
                  <a:pt x="39" y="36"/>
                </a:cubicBezTo>
                <a:cubicBezTo>
                  <a:pt x="39" y="37"/>
                  <a:pt x="38" y="38"/>
                  <a:pt x="38" y="39"/>
                </a:cubicBezTo>
                <a:cubicBezTo>
                  <a:pt x="39" y="41"/>
                  <a:pt x="40" y="42"/>
                  <a:pt x="41" y="43"/>
                </a:cubicBezTo>
                <a:cubicBezTo>
                  <a:pt x="41" y="43"/>
                  <a:pt x="41" y="44"/>
                  <a:pt x="41" y="44"/>
                </a:cubicBezTo>
                <a:cubicBezTo>
                  <a:pt x="41" y="44"/>
                  <a:pt x="41" y="44"/>
                  <a:pt x="41" y="45"/>
                </a:cubicBezTo>
                <a:cubicBezTo>
                  <a:pt x="40" y="46"/>
                  <a:pt x="36" y="50"/>
                  <a:pt x="35" y="50"/>
                </a:cubicBezTo>
                <a:cubicBezTo>
                  <a:pt x="35" y="50"/>
                  <a:pt x="35" y="50"/>
                  <a:pt x="35" y="50"/>
                </a:cubicBezTo>
                <a:cubicBezTo>
                  <a:pt x="31" y="47"/>
                  <a:pt x="31" y="47"/>
                  <a:pt x="31" y="47"/>
                </a:cubicBezTo>
                <a:cubicBezTo>
                  <a:pt x="30" y="47"/>
                  <a:pt x="29" y="47"/>
                  <a:pt x="28" y="48"/>
                </a:cubicBezTo>
                <a:cubicBezTo>
                  <a:pt x="28" y="49"/>
                  <a:pt x="27" y="51"/>
                  <a:pt x="27" y="53"/>
                </a:cubicBezTo>
                <a:cubicBezTo>
                  <a:pt x="27" y="54"/>
                  <a:pt x="26" y="54"/>
                  <a:pt x="26" y="54"/>
                </a:cubicBezTo>
                <a:cubicBezTo>
                  <a:pt x="19" y="54"/>
                  <a:pt x="19" y="54"/>
                  <a:pt x="19" y="54"/>
                </a:cubicBezTo>
                <a:cubicBezTo>
                  <a:pt x="19" y="54"/>
                  <a:pt x="18" y="54"/>
                  <a:pt x="18" y="53"/>
                </a:cubicBezTo>
                <a:cubicBezTo>
                  <a:pt x="17" y="48"/>
                  <a:pt x="17" y="48"/>
                  <a:pt x="17" y="48"/>
                </a:cubicBezTo>
                <a:cubicBezTo>
                  <a:pt x="16" y="47"/>
                  <a:pt x="16" y="47"/>
                  <a:pt x="15" y="47"/>
                </a:cubicBezTo>
                <a:cubicBezTo>
                  <a:pt x="11" y="50"/>
                  <a:pt x="11" y="50"/>
                  <a:pt x="11" y="50"/>
                </a:cubicBezTo>
                <a:cubicBezTo>
                  <a:pt x="10" y="50"/>
                  <a:pt x="10" y="50"/>
                  <a:pt x="10" y="50"/>
                </a:cubicBezTo>
                <a:cubicBezTo>
                  <a:pt x="10" y="50"/>
                  <a:pt x="9" y="50"/>
                  <a:pt x="9" y="50"/>
                </a:cubicBezTo>
                <a:cubicBezTo>
                  <a:pt x="8" y="49"/>
                  <a:pt x="4" y="45"/>
                  <a:pt x="4" y="44"/>
                </a:cubicBezTo>
                <a:cubicBezTo>
                  <a:pt x="4" y="44"/>
                  <a:pt x="4" y="44"/>
                  <a:pt x="4" y="43"/>
                </a:cubicBezTo>
                <a:cubicBezTo>
                  <a:pt x="5" y="42"/>
                  <a:pt x="6" y="41"/>
                  <a:pt x="7" y="39"/>
                </a:cubicBezTo>
                <a:cubicBezTo>
                  <a:pt x="7" y="38"/>
                  <a:pt x="6" y="37"/>
                  <a:pt x="6" y="36"/>
                </a:cubicBezTo>
                <a:cubicBezTo>
                  <a:pt x="1" y="35"/>
                  <a:pt x="1" y="35"/>
                  <a:pt x="1" y="35"/>
                </a:cubicBezTo>
                <a:cubicBezTo>
                  <a:pt x="0" y="35"/>
                  <a:pt x="0" y="35"/>
                  <a:pt x="0" y="34"/>
                </a:cubicBezTo>
                <a:cubicBezTo>
                  <a:pt x="0" y="28"/>
                  <a:pt x="0" y="28"/>
                  <a:pt x="0" y="28"/>
                </a:cubicBezTo>
                <a:cubicBezTo>
                  <a:pt x="0" y="27"/>
                  <a:pt x="0" y="27"/>
                  <a:pt x="1" y="27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5"/>
                  <a:pt x="7" y="24"/>
                  <a:pt x="7" y="23"/>
                </a:cubicBezTo>
                <a:cubicBezTo>
                  <a:pt x="6" y="22"/>
                  <a:pt x="5" y="20"/>
                  <a:pt x="4" y="19"/>
                </a:cubicBezTo>
                <a:cubicBezTo>
                  <a:pt x="4" y="19"/>
                  <a:pt x="4" y="19"/>
                  <a:pt x="4" y="18"/>
                </a:cubicBezTo>
                <a:cubicBezTo>
                  <a:pt x="4" y="18"/>
                  <a:pt x="4" y="18"/>
                  <a:pt x="4" y="18"/>
                </a:cubicBezTo>
                <a:cubicBezTo>
                  <a:pt x="5" y="17"/>
                  <a:pt x="9" y="12"/>
                  <a:pt x="10" y="12"/>
                </a:cubicBezTo>
                <a:cubicBezTo>
                  <a:pt x="10" y="12"/>
                  <a:pt x="10" y="12"/>
                  <a:pt x="11" y="13"/>
                </a:cubicBezTo>
                <a:cubicBezTo>
                  <a:pt x="15" y="16"/>
                  <a:pt x="15" y="16"/>
                  <a:pt x="15" y="16"/>
                </a:cubicBezTo>
                <a:cubicBezTo>
                  <a:pt x="16" y="15"/>
                  <a:pt x="16" y="15"/>
                  <a:pt x="17" y="15"/>
                </a:cubicBezTo>
                <a:cubicBezTo>
                  <a:pt x="18" y="13"/>
                  <a:pt x="18" y="11"/>
                  <a:pt x="18" y="9"/>
                </a:cubicBezTo>
                <a:cubicBezTo>
                  <a:pt x="18" y="9"/>
                  <a:pt x="19" y="8"/>
                  <a:pt x="19" y="8"/>
                </a:cubicBezTo>
                <a:cubicBezTo>
                  <a:pt x="26" y="8"/>
                  <a:pt x="26" y="8"/>
                  <a:pt x="26" y="8"/>
                </a:cubicBezTo>
                <a:cubicBezTo>
                  <a:pt x="26" y="8"/>
                  <a:pt x="27" y="9"/>
                  <a:pt x="27" y="9"/>
                </a:cubicBezTo>
                <a:cubicBezTo>
                  <a:pt x="28" y="15"/>
                  <a:pt x="28" y="15"/>
                  <a:pt x="28" y="15"/>
                </a:cubicBezTo>
                <a:cubicBezTo>
                  <a:pt x="29" y="15"/>
                  <a:pt x="30" y="15"/>
                  <a:pt x="31" y="16"/>
                </a:cubicBezTo>
                <a:cubicBezTo>
                  <a:pt x="35" y="13"/>
                  <a:pt x="35" y="13"/>
                  <a:pt x="35" y="13"/>
                </a:cubicBezTo>
                <a:cubicBezTo>
                  <a:pt x="35" y="12"/>
                  <a:pt x="35" y="12"/>
                  <a:pt x="35" y="12"/>
                </a:cubicBezTo>
                <a:cubicBezTo>
                  <a:pt x="36" y="12"/>
                  <a:pt x="36" y="12"/>
                  <a:pt x="36" y="13"/>
                </a:cubicBezTo>
                <a:cubicBezTo>
                  <a:pt x="37" y="13"/>
                  <a:pt x="41" y="17"/>
                  <a:pt x="41" y="18"/>
                </a:cubicBezTo>
                <a:cubicBezTo>
                  <a:pt x="41" y="19"/>
                  <a:pt x="41" y="19"/>
                  <a:pt x="41" y="19"/>
                </a:cubicBezTo>
                <a:cubicBezTo>
                  <a:pt x="40" y="20"/>
                  <a:pt x="39" y="22"/>
                  <a:pt x="38" y="23"/>
                </a:cubicBezTo>
                <a:cubicBezTo>
                  <a:pt x="38" y="24"/>
                  <a:pt x="39" y="25"/>
                  <a:pt x="39" y="26"/>
                </a:cubicBezTo>
                <a:cubicBezTo>
                  <a:pt x="45" y="27"/>
                  <a:pt x="45" y="27"/>
                  <a:pt x="45" y="27"/>
                </a:cubicBezTo>
                <a:cubicBezTo>
                  <a:pt x="45" y="27"/>
                  <a:pt x="45" y="27"/>
                  <a:pt x="45" y="28"/>
                </a:cubicBezTo>
                <a:lnTo>
                  <a:pt x="45" y="35"/>
                </a:lnTo>
                <a:close/>
                <a:moveTo>
                  <a:pt x="23" y="22"/>
                </a:moveTo>
                <a:cubicBezTo>
                  <a:pt x="18" y="22"/>
                  <a:pt x="13" y="26"/>
                  <a:pt x="13" y="31"/>
                </a:cubicBezTo>
                <a:cubicBezTo>
                  <a:pt x="13" y="36"/>
                  <a:pt x="18" y="40"/>
                  <a:pt x="23" y="40"/>
                </a:cubicBezTo>
                <a:cubicBezTo>
                  <a:pt x="28" y="40"/>
                  <a:pt x="32" y="36"/>
                  <a:pt x="32" y="31"/>
                </a:cubicBezTo>
                <a:cubicBezTo>
                  <a:pt x="32" y="26"/>
                  <a:pt x="28" y="22"/>
                  <a:pt x="23" y="22"/>
                </a:cubicBezTo>
                <a:close/>
                <a:moveTo>
                  <a:pt x="68" y="15"/>
                </a:moveTo>
                <a:cubicBezTo>
                  <a:pt x="68" y="16"/>
                  <a:pt x="64" y="16"/>
                  <a:pt x="63" y="16"/>
                </a:cubicBezTo>
                <a:cubicBezTo>
                  <a:pt x="63" y="17"/>
                  <a:pt x="62" y="18"/>
                  <a:pt x="62" y="18"/>
                </a:cubicBezTo>
                <a:cubicBezTo>
                  <a:pt x="62" y="19"/>
                  <a:pt x="64" y="23"/>
                  <a:pt x="64" y="23"/>
                </a:cubicBezTo>
                <a:cubicBezTo>
                  <a:pt x="64" y="23"/>
                  <a:pt x="64" y="23"/>
                  <a:pt x="64" y="24"/>
                </a:cubicBezTo>
                <a:cubicBezTo>
                  <a:pt x="63" y="24"/>
                  <a:pt x="59" y="26"/>
                  <a:pt x="59" y="26"/>
                </a:cubicBezTo>
                <a:cubicBezTo>
                  <a:pt x="59" y="26"/>
                  <a:pt x="56" y="22"/>
                  <a:pt x="56" y="22"/>
                </a:cubicBezTo>
                <a:cubicBezTo>
                  <a:pt x="55" y="22"/>
                  <a:pt x="55" y="22"/>
                  <a:pt x="55" y="22"/>
                </a:cubicBezTo>
                <a:cubicBezTo>
                  <a:pt x="54" y="22"/>
                  <a:pt x="54" y="22"/>
                  <a:pt x="54" y="22"/>
                </a:cubicBezTo>
                <a:cubicBezTo>
                  <a:pt x="53" y="22"/>
                  <a:pt x="50" y="26"/>
                  <a:pt x="50" y="26"/>
                </a:cubicBezTo>
                <a:cubicBezTo>
                  <a:pt x="50" y="26"/>
                  <a:pt x="46" y="24"/>
                  <a:pt x="46" y="24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23"/>
                  <a:pt x="47" y="19"/>
                  <a:pt x="47" y="18"/>
                </a:cubicBezTo>
                <a:cubicBezTo>
                  <a:pt x="47" y="18"/>
                  <a:pt x="46" y="17"/>
                  <a:pt x="46" y="16"/>
                </a:cubicBezTo>
                <a:cubicBezTo>
                  <a:pt x="45" y="16"/>
                  <a:pt x="41" y="16"/>
                  <a:pt x="41" y="15"/>
                </a:cubicBezTo>
                <a:cubicBezTo>
                  <a:pt x="41" y="10"/>
                  <a:pt x="41" y="10"/>
                  <a:pt x="41" y="10"/>
                </a:cubicBezTo>
                <a:cubicBezTo>
                  <a:pt x="41" y="10"/>
                  <a:pt x="45" y="9"/>
                  <a:pt x="46" y="9"/>
                </a:cubicBezTo>
                <a:cubicBezTo>
                  <a:pt x="46" y="9"/>
                  <a:pt x="47" y="8"/>
                  <a:pt x="47" y="7"/>
                </a:cubicBezTo>
                <a:cubicBezTo>
                  <a:pt x="47" y="7"/>
                  <a:pt x="45" y="3"/>
                  <a:pt x="45" y="2"/>
                </a:cubicBezTo>
                <a:cubicBezTo>
                  <a:pt x="45" y="2"/>
                  <a:pt x="45" y="2"/>
                  <a:pt x="46" y="2"/>
                </a:cubicBezTo>
                <a:cubicBezTo>
                  <a:pt x="46" y="2"/>
                  <a:pt x="50" y="0"/>
                  <a:pt x="50" y="0"/>
                </a:cubicBezTo>
                <a:cubicBezTo>
                  <a:pt x="50" y="0"/>
                  <a:pt x="53" y="3"/>
                  <a:pt x="54" y="4"/>
                </a:cubicBezTo>
                <a:cubicBezTo>
                  <a:pt x="54" y="4"/>
                  <a:pt x="54" y="4"/>
                  <a:pt x="55" y="4"/>
                </a:cubicBezTo>
                <a:cubicBezTo>
                  <a:pt x="55" y="4"/>
                  <a:pt x="55" y="4"/>
                  <a:pt x="56" y="4"/>
                </a:cubicBezTo>
                <a:cubicBezTo>
                  <a:pt x="57" y="2"/>
                  <a:pt x="58" y="1"/>
                  <a:pt x="59" y="0"/>
                </a:cubicBezTo>
                <a:cubicBezTo>
                  <a:pt x="59" y="0"/>
                  <a:pt x="59" y="0"/>
                  <a:pt x="59" y="0"/>
                </a:cubicBezTo>
                <a:cubicBezTo>
                  <a:pt x="59" y="0"/>
                  <a:pt x="63" y="2"/>
                  <a:pt x="64" y="2"/>
                </a:cubicBezTo>
                <a:cubicBezTo>
                  <a:pt x="64" y="2"/>
                  <a:pt x="64" y="2"/>
                  <a:pt x="64" y="2"/>
                </a:cubicBezTo>
                <a:cubicBezTo>
                  <a:pt x="64" y="3"/>
                  <a:pt x="62" y="7"/>
                  <a:pt x="62" y="7"/>
                </a:cubicBezTo>
                <a:cubicBezTo>
                  <a:pt x="62" y="8"/>
                  <a:pt x="63" y="9"/>
                  <a:pt x="63" y="9"/>
                </a:cubicBezTo>
                <a:cubicBezTo>
                  <a:pt x="64" y="9"/>
                  <a:pt x="68" y="10"/>
                  <a:pt x="68" y="10"/>
                </a:cubicBezTo>
                <a:lnTo>
                  <a:pt x="68" y="15"/>
                </a:lnTo>
                <a:close/>
                <a:moveTo>
                  <a:pt x="68" y="52"/>
                </a:moveTo>
                <a:cubicBezTo>
                  <a:pt x="68" y="52"/>
                  <a:pt x="64" y="53"/>
                  <a:pt x="63" y="53"/>
                </a:cubicBezTo>
                <a:cubicBezTo>
                  <a:pt x="63" y="54"/>
                  <a:pt x="62" y="54"/>
                  <a:pt x="62" y="55"/>
                </a:cubicBezTo>
                <a:cubicBezTo>
                  <a:pt x="62" y="56"/>
                  <a:pt x="64" y="59"/>
                  <a:pt x="64" y="60"/>
                </a:cubicBezTo>
                <a:cubicBezTo>
                  <a:pt x="64" y="60"/>
                  <a:pt x="64" y="60"/>
                  <a:pt x="64" y="60"/>
                </a:cubicBezTo>
                <a:cubicBezTo>
                  <a:pt x="63" y="60"/>
                  <a:pt x="59" y="63"/>
                  <a:pt x="59" y="63"/>
                </a:cubicBezTo>
                <a:cubicBezTo>
                  <a:pt x="59" y="63"/>
                  <a:pt x="56" y="59"/>
                  <a:pt x="56" y="59"/>
                </a:cubicBezTo>
                <a:cubicBezTo>
                  <a:pt x="55" y="59"/>
                  <a:pt x="55" y="59"/>
                  <a:pt x="55" y="59"/>
                </a:cubicBezTo>
                <a:cubicBezTo>
                  <a:pt x="54" y="59"/>
                  <a:pt x="54" y="59"/>
                  <a:pt x="54" y="59"/>
                </a:cubicBezTo>
                <a:cubicBezTo>
                  <a:pt x="53" y="59"/>
                  <a:pt x="50" y="63"/>
                  <a:pt x="50" y="63"/>
                </a:cubicBezTo>
                <a:cubicBezTo>
                  <a:pt x="50" y="63"/>
                  <a:pt x="46" y="60"/>
                  <a:pt x="46" y="60"/>
                </a:cubicBezTo>
                <a:cubicBezTo>
                  <a:pt x="45" y="60"/>
                  <a:pt x="45" y="60"/>
                  <a:pt x="45" y="60"/>
                </a:cubicBezTo>
                <a:cubicBezTo>
                  <a:pt x="45" y="59"/>
                  <a:pt x="47" y="56"/>
                  <a:pt x="47" y="55"/>
                </a:cubicBezTo>
                <a:cubicBezTo>
                  <a:pt x="47" y="54"/>
                  <a:pt x="46" y="54"/>
                  <a:pt x="46" y="53"/>
                </a:cubicBezTo>
                <a:cubicBezTo>
                  <a:pt x="45" y="53"/>
                  <a:pt x="41" y="52"/>
                  <a:pt x="41" y="52"/>
                </a:cubicBezTo>
                <a:cubicBezTo>
                  <a:pt x="41" y="47"/>
                  <a:pt x="41" y="47"/>
                  <a:pt x="41" y="47"/>
                </a:cubicBezTo>
                <a:cubicBezTo>
                  <a:pt x="41" y="46"/>
                  <a:pt x="45" y="46"/>
                  <a:pt x="46" y="46"/>
                </a:cubicBezTo>
                <a:cubicBezTo>
                  <a:pt x="46" y="45"/>
                  <a:pt x="47" y="45"/>
                  <a:pt x="47" y="44"/>
                </a:cubicBezTo>
                <a:cubicBezTo>
                  <a:pt x="47" y="43"/>
                  <a:pt x="45" y="40"/>
                  <a:pt x="45" y="39"/>
                </a:cubicBezTo>
                <a:cubicBezTo>
                  <a:pt x="45" y="39"/>
                  <a:pt x="45" y="39"/>
                  <a:pt x="46" y="39"/>
                </a:cubicBezTo>
                <a:cubicBezTo>
                  <a:pt x="46" y="39"/>
                  <a:pt x="50" y="36"/>
                  <a:pt x="50" y="36"/>
                </a:cubicBezTo>
                <a:cubicBezTo>
                  <a:pt x="50" y="36"/>
                  <a:pt x="53" y="40"/>
                  <a:pt x="54" y="40"/>
                </a:cubicBezTo>
                <a:cubicBezTo>
                  <a:pt x="54" y="40"/>
                  <a:pt x="54" y="40"/>
                  <a:pt x="55" y="40"/>
                </a:cubicBezTo>
                <a:cubicBezTo>
                  <a:pt x="55" y="40"/>
                  <a:pt x="55" y="40"/>
                  <a:pt x="56" y="40"/>
                </a:cubicBezTo>
                <a:cubicBezTo>
                  <a:pt x="57" y="39"/>
                  <a:pt x="58" y="38"/>
                  <a:pt x="59" y="36"/>
                </a:cubicBezTo>
                <a:cubicBezTo>
                  <a:pt x="59" y="36"/>
                  <a:pt x="59" y="36"/>
                  <a:pt x="59" y="36"/>
                </a:cubicBezTo>
                <a:cubicBezTo>
                  <a:pt x="59" y="36"/>
                  <a:pt x="63" y="39"/>
                  <a:pt x="64" y="39"/>
                </a:cubicBezTo>
                <a:cubicBezTo>
                  <a:pt x="64" y="39"/>
                  <a:pt x="64" y="39"/>
                  <a:pt x="64" y="39"/>
                </a:cubicBezTo>
                <a:cubicBezTo>
                  <a:pt x="64" y="40"/>
                  <a:pt x="62" y="43"/>
                  <a:pt x="62" y="44"/>
                </a:cubicBezTo>
                <a:cubicBezTo>
                  <a:pt x="62" y="45"/>
                  <a:pt x="63" y="45"/>
                  <a:pt x="63" y="46"/>
                </a:cubicBezTo>
                <a:cubicBezTo>
                  <a:pt x="64" y="46"/>
                  <a:pt x="68" y="46"/>
                  <a:pt x="68" y="47"/>
                </a:cubicBezTo>
                <a:lnTo>
                  <a:pt x="68" y="52"/>
                </a:lnTo>
                <a:close/>
                <a:moveTo>
                  <a:pt x="55" y="8"/>
                </a:moveTo>
                <a:cubicBezTo>
                  <a:pt x="52" y="8"/>
                  <a:pt x="50" y="10"/>
                  <a:pt x="50" y="13"/>
                </a:cubicBezTo>
                <a:cubicBezTo>
                  <a:pt x="50" y="15"/>
                  <a:pt x="52" y="17"/>
                  <a:pt x="55" y="17"/>
                </a:cubicBezTo>
                <a:cubicBezTo>
                  <a:pt x="57" y="17"/>
                  <a:pt x="59" y="15"/>
                  <a:pt x="59" y="13"/>
                </a:cubicBezTo>
                <a:cubicBezTo>
                  <a:pt x="59" y="10"/>
                  <a:pt x="57" y="8"/>
                  <a:pt x="55" y="8"/>
                </a:cubicBezTo>
                <a:close/>
                <a:moveTo>
                  <a:pt x="55" y="45"/>
                </a:moveTo>
                <a:cubicBezTo>
                  <a:pt x="52" y="45"/>
                  <a:pt x="50" y="47"/>
                  <a:pt x="50" y="49"/>
                </a:cubicBezTo>
                <a:cubicBezTo>
                  <a:pt x="50" y="52"/>
                  <a:pt x="52" y="54"/>
                  <a:pt x="55" y="54"/>
                </a:cubicBezTo>
                <a:cubicBezTo>
                  <a:pt x="57" y="54"/>
                  <a:pt x="59" y="52"/>
                  <a:pt x="59" y="49"/>
                </a:cubicBezTo>
                <a:cubicBezTo>
                  <a:pt x="59" y="47"/>
                  <a:pt x="57" y="45"/>
                  <a:pt x="55" y="45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/>
          </a:p>
        </p:txBody>
      </p:sp>
      <p:sp>
        <p:nvSpPr>
          <p:cNvPr id="19" name="Freeform 91">
            <a:extLst>
              <a:ext uri="{FF2B5EF4-FFF2-40B4-BE49-F238E27FC236}">
                <a16:creationId xmlns:a16="http://schemas.microsoft.com/office/drawing/2014/main" id="{8BD68694-87E9-47AB-9AD2-F7EAB7C27800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8028443" y="5441670"/>
            <a:ext cx="274320" cy="274320"/>
          </a:xfrm>
          <a:custGeom>
            <a:avLst/>
            <a:gdLst/>
            <a:ahLst/>
            <a:cxnLst>
              <a:cxn ang="0">
                <a:pos x="0" y="31"/>
              </a:cxn>
              <a:cxn ang="0">
                <a:pos x="41" y="22"/>
              </a:cxn>
              <a:cxn ang="0">
                <a:pos x="45" y="20"/>
              </a:cxn>
              <a:cxn ang="0">
                <a:pos x="49" y="19"/>
              </a:cxn>
              <a:cxn ang="0">
                <a:pos x="48" y="17"/>
              </a:cxn>
              <a:cxn ang="0">
                <a:pos x="45" y="15"/>
              </a:cxn>
              <a:cxn ang="0">
                <a:pos x="43" y="15"/>
              </a:cxn>
              <a:cxn ang="0">
                <a:pos x="42" y="14"/>
              </a:cxn>
              <a:cxn ang="0">
                <a:pos x="38" y="12"/>
              </a:cxn>
              <a:cxn ang="0">
                <a:pos x="38" y="16"/>
              </a:cxn>
              <a:cxn ang="0">
                <a:pos x="37" y="19"/>
              </a:cxn>
              <a:cxn ang="0">
                <a:pos x="33" y="17"/>
              </a:cxn>
              <a:cxn ang="0">
                <a:pos x="29" y="15"/>
              </a:cxn>
              <a:cxn ang="0">
                <a:pos x="30" y="11"/>
              </a:cxn>
              <a:cxn ang="0">
                <a:pos x="35" y="10"/>
              </a:cxn>
              <a:cxn ang="0">
                <a:pos x="34" y="8"/>
              </a:cxn>
              <a:cxn ang="0">
                <a:pos x="31" y="9"/>
              </a:cxn>
              <a:cxn ang="0">
                <a:pos x="27" y="6"/>
              </a:cxn>
              <a:cxn ang="0">
                <a:pos x="28" y="9"/>
              </a:cxn>
              <a:cxn ang="0">
                <a:pos x="26" y="9"/>
              </a:cxn>
              <a:cxn ang="0">
                <a:pos x="23" y="7"/>
              </a:cxn>
              <a:cxn ang="0">
                <a:pos x="21" y="8"/>
              </a:cxn>
              <a:cxn ang="0">
                <a:pos x="23" y="9"/>
              </a:cxn>
              <a:cxn ang="0">
                <a:pos x="22" y="10"/>
              </a:cxn>
              <a:cxn ang="0">
                <a:pos x="10" y="18"/>
              </a:cxn>
              <a:cxn ang="0">
                <a:pos x="11" y="19"/>
              </a:cxn>
              <a:cxn ang="0">
                <a:pos x="13" y="22"/>
              </a:cxn>
              <a:cxn ang="0">
                <a:pos x="12" y="26"/>
              </a:cxn>
              <a:cxn ang="0">
                <a:pos x="15" y="30"/>
              </a:cxn>
              <a:cxn ang="0">
                <a:pos x="18" y="35"/>
              </a:cxn>
              <a:cxn ang="0">
                <a:pos x="19" y="37"/>
              </a:cxn>
              <a:cxn ang="0">
                <a:pos x="17" y="32"/>
              </a:cxn>
              <a:cxn ang="0">
                <a:pos x="21" y="37"/>
              </a:cxn>
              <a:cxn ang="0">
                <a:pos x="25" y="41"/>
              </a:cxn>
              <a:cxn ang="0">
                <a:pos x="30" y="44"/>
              </a:cxn>
              <a:cxn ang="0">
                <a:pos x="35" y="47"/>
              </a:cxn>
              <a:cxn ang="0">
                <a:pos x="36" y="47"/>
              </a:cxn>
              <a:cxn ang="0">
                <a:pos x="34" y="43"/>
              </a:cxn>
              <a:cxn ang="0">
                <a:pos x="32" y="42"/>
              </a:cxn>
              <a:cxn ang="0">
                <a:pos x="32" y="39"/>
              </a:cxn>
              <a:cxn ang="0">
                <a:pos x="28" y="41"/>
              </a:cxn>
              <a:cxn ang="0">
                <a:pos x="27" y="34"/>
              </a:cxn>
              <a:cxn ang="0">
                <a:pos x="30" y="34"/>
              </a:cxn>
              <a:cxn ang="0">
                <a:pos x="32" y="33"/>
              </a:cxn>
              <a:cxn ang="0">
                <a:pos x="35" y="34"/>
              </a:cxn>
              <a:cxn ang="0">
                <a:pos x="36" y="33"/>
              </a:cxn>
              <a:cxn ang="0">
                <a:pos x="38" y="29"/>
              </a:cxn>
              <a:cxn ang="0">
                <a:pos x="38" y="28"/>
              </a:cxn>
              <a:cxn ang="0">
                <a:pos x="41" y="26"/>
              </a:cxn>
              <a:cxn ang="0">
                <a:pos x="43" y="23"/>
              </a:cxn>
              <a:cxn ang="0">
                <a:pos x="44" y="22"/>
              </a:cxn>
              <a:cxn ang="0">
                <a:pos x="41" y="22"/>
              </a:cxn>
              <a:cxn ang="0">
                <a:pos x="48" y="48"/>
              </a:cxn>
              <a:cxn ang="0">
                <a:pos x="44" y="47"/>
              </a:cxn>
              <a:cxn ang="0">
                <a:pos x="41" y="47"/>
              </a:cxn>
              <a:cxn ang="0">
                <a:pos x="38" y="46"/>
              </a:cxn>
              <a:cxn ang="0">
                <a:pos x="37" y="50"/>
              </a:cxn>
              <a:cxn ang="0">
                <a:pos x="36" y="54"/>
              </a:cxn>
              <a:cxn ang="0">
                <a:pos x="50" y="49"/>
              </a:cxn>
            </a:cxnLst>
            <a:rect l="0" t="0" r="r" b="b"/>
            <a:pathLst>
              <a:path w="62" h="62">
                <a:moveTo>
                  <a:pt x="62" y="31"/>
                </a:moveTo>
                <a:cubicBezTo>
                  <a:pt x="62" y="48"/>
                  <a:pt x="48" y="62"/>
                  <a:pt x="31" y="62"/>
                </a:cubicBezTo>
                <a:cubicBezTo>
                  <a:pt x="14" y="62"/>
                  <a:pt x="0" y="48"/>
                  <a:pt x="0" y="31"/>
                </a:cubicBezTo>
                <a:cubicBezTo>
                  <a:pt x="0" y="14"/>
                  <a:pt x="14" y="0"/>
                  <a:pt x="31" y="0"/>
                </a:cubicBezTo>
                <a:cubicBezTo>
                  <a:pt x="48" y="0"/>
                  <a:pt x="62" y="14"/>
                  <a:pt x="62" y="31"/>
                </a:cubicBezTo>
                <a:close/>
                <a:moveTo>
                  <a:pt x="41" y="22"/>
                </a:moveTo>
                <a:cubicBezTo>
                  <a:pt x="42" y="22"/>
                  <a:pt x="42" y="21"/>
                  <a:pt x="42" y="21"/>
                </a:cubicBezTo>
                <a:cubicBezTo>
                  <a:pt x="42" y="21"/>
                  <a:pt x="42" y="21"/>
                  <a:pt x="43" y="21"/>
                </a:cubicBezTo>
                <a:cubicBezTo>
                  <a:pt x="43" y="20"/>
                  <a:pt x="44" y="20"/>
                  <a:pt x="45" y="20"/>
                </a:cubicBezTo>
                <a:cubicBezTo>
                  <a:pt x="46" y="20"/>
                  <a:pt x="46" y="20"/>
                  <a:pt x="47" y="21"/>
                </a:cubicBezTo>
                <a:cubicBezTo>
                  <a:pt x="47" y="20"/>
                  <a:pt x="48" y="20"/>
                  <a:pt x="48" y="20"/>
                </a:cubicBezTo>
                <a:cubicBezTo>
                  <a:pt x="48" y="19"/>
                  <a:pt x="49" y="19"/>
                  <a:pt x="49" y="19"/>
                </a:cubicBezTo>
                <a:cubicBezTo>
                  <a:pt x="49" y="19"/>
                  <a:pt x="49" y="18"/>
                  <a:pt x="49" y="18"/>
                </a:cubicBezTo>
                <a:cubicBezTo>
                  <a:pt x="49" y="18"/>
                  <a:pt x="48" y="18"/>
                  <a:pt x="48" y="17"/>
                </a:cubicBezTo>
                <a:cubicBezTo>
                  <a:pt x="48" y="17"/>
                  <a:pt x="48" y="17"/>
                  <a:pt x="48" y="17"/>
                </a:cubicBezTo>
                <a:cubicBezTo>
                  <a:pt x="48" y="17"/>
                  <a:pt x="47" y="17"/>
                  <a:pt x="47" y="17"/>
                </a:cubicBezTo>
                <a:cubicBezTo>
                  <a:pt x="46" y="17"/>
                  <a:pt x="46" y="16"/>
                  <a:pt x="46" y="16"/>
                </a:cubicBezTo>
                <a:cubicBezTo>
                  <a:pt x="46" y="15"/>
                  <a:pt x="45" y="15"/>
                  <a:pt x="45" y="15"/>
                </a:cubicBezTo>
                <a:cubicBezTo>
                  <a:pt x="45" y="15"/>
                  <a:pt x="45" y="14"/>
                  <a:pt x="45" y="14"/>
                </a:cubicBezTo>
                <a:cubicBezTo>
                  <a:pt x="44" y="14"/>
                  <a:pt x="44" y="15"/>
                  <a:pt x="44" y="15"/>
                </a:cubicBezTo>
                <a:cubicBezTo>
                  <a:pt x="43" y="15"/>
                  <a:pt x="43" y="15"/>
                  <a:pt x="43" y="15"/>
                </a:cubicBezTo>
                <a:cubicBezTo>
                  <a:pt x="43" y="15"/>
                  <a:pt x="43" y="15"/>
                  <a:pt x="42" y="15"/>
                </a:cubicBezTo>
                <a:cubicBezTo>
                  <a:pt x="43" y="15"/>
                  <a:pt x="42" y="15"/>
                  <a:pt x="42" y="15"/>
                </a:cubicBezTo>
                <a:cubicBezTo>
                  <a:pt x="42" y="14"/>
                  <a:pt x="42" y="14"/>
                  <a:pt x="42" y="14"/>
                </a:cubicBezTo>
                <a:cubicBezTo>
                  <a:pt x="42" y="14"/>
                  <a:pt x="42" y="14"/>
                  <a:pt x="42" y="14"/>
                </a:cubicBezTo>
                <a:cubicBezTo>
                  <a:pt x="42" y="13"/>
                  <a:pt x="41" y="13"/>
                  <a:pt x="40" y="13"/>
                </a:cubicBezTo>
                <a:cubicBezTo>
                  <a:pt x="40" y="12"/>
                  <a:pt x="38" y="12"/>
                  <a:pt x="38" y="12"/>
                </a:cubicBezTo>
                <a:cubicBezTo>
                  <a:pt x="37" y="13"/>
                  <a:pt x="38" y="13"/>
                  <a:pt x="38" y="14"/>
                </a:cubicBezTo>
                <a:cubicBezTo>
                  <a:pt x="38" y="14"/>
                  <a:pt x="37" y="14"/>
                  <a:pt x="37" y="15"/>
                </a:cubicBezTo>
                <a:cubicBezTo>
                  <a:pt x="37" y="15"/>
                  <a:pt x="38" y="15"/>
                  <a:pt x="38" y="16"/>
                </a:cubicBezTo>
                <a:cubicBezTo>
                  <a:pt x="38" y="17"/>
                  <a:pt x="37" y="17"/>
                  <a:pt x="37" y="17"/>
                </a:cubicBezTo>
                <a:cubicBezTo>
                  <a:pt x="37" y="18"/>
                  <a:pt x="37" y="18"/>
                  <a:pt x="37" y="19"/>
                </a:cubicBezTo>
                <a:cubicBezTo>
                  <a:pt x="38" y="19"/>
                  <a:pt x="37" y="19"/>
                  <a:pt x="37" y="19"/>
                </a:cubicBezTo>
                <a:cubicBezTo>
                  <a:pt x="36" y="20"/>
                  <a:pt x="35" y="19"/>
                  <a:pt x="35" y="18"/>
                </a:cubicBezTo>
                <a:cubicBezTo>
                  <a:pt x="35" y="18"/>
                  <a:pt x="35" y="17"/>
                  <a:pt x="34" y="17"/>
                </a:cubicBezTo>
                <a:cubicBezTo>
                  <a:pt x="34" y="17"/>
                  <a:pt x="33" y="17"/>
                  <a:pt x="33" y="17"/>
                </a:cubicBezTo>
                <a:cubicBezTo>
                  <a:pt x="33" y="16"/>
                  <a:pt x="32" y="16"/>
                  <a:pt x="32" y="16"/>
                </a:cubicBezTo>
                <a:cubicBezTo>
                  <a:pt x="31" y="16"/>
                  <a:pt x="30" y="16"/>
                  <a:pt x="29" y="16"/>
                </a:cubicBezTo>
                <a:cubicBezTo>
                  <a:pt x="30" y="16"/>
                  <a:pt x="29" y="15"/>
                  <a:pt x="29" y="15"/>
                </a:cubicBezTo>
                <a:cubicBezTo>
                  <a:pt x="29" y="14"/>
                  <a:pt x="29" y="14"/>
                  <a:pt x="29" y="14"/>
                </a:cubicBezTo>
                <a:cubicBezTo>
                  <a:pt x="29" y="13"/>
                  <a:pt x="29" y="13"/>
                  <a:pt x="29" y="13"/>
                </a:cubicBezTo>
                <a:cubicBezTo>
                  <a:pt x="29" y="12"/>
                  <a:pt x="30" y="11"/>
                  <a:pt x="30" y="11"/>
                </a:cubicBezTo>
                <a:cubicBezTo>
                  <a:pt x="31" y="12"/>
                  <a:pt x="31" y="12"/>
                  <a:pt x="32" y="11"/>
                </a:cubicBezTo>
                <a:cubicBezTo>
                  <a:pt x="32" y="11"/>
                  <a:pt x="32" y="10"/>
                  <a:pt x="33" y="10"/>
                </a:cubicBezTo>
                <a:cubicBezTo>
                  <a:pt x="33" y="9"/>
                  <a:pt x="34" y="10"/>
                  <a:pt x="35" y="10"/>
                </a:cubicBezTo>
                <a:cubicBezTo>
                  <a:pt x="35" y="10"/>
                  <a:pt x="35" y="9"/>
                  <a:pt x="35" y="9"/>
                </a:cubicBezTo>
                <a:cubicBezTo>
                  <a:pt x="35" y="9"/>
                  <a:pt x="35" y="8"/>
                  <a:pt x="35" y="8"/>
                </a:cubicBezTo>
                <a:cubicBezTo>
                  <a:pt x="34" y="7"/>
                  <a:pt x="33" y="8"/>
                  <a:pt x="34" y="8"/>
                </a:cubicBezTo>
                <a:cubicBezTo>
                  <a:pt x="34" y="8"/>
                  <a:pt x="33" y="10"/>
                  <a:pt x="32" y="9"/>
                </a:cubicBezTo>
                <a:cubicBezTo>
                  <a:pt x="32" y="9"/>
                  <a:pt x="32" y="8"/>
                  <a:pt x="31" y="8"/>
                </a:cubicBezTo>
                <a:cubicBezTo>
                  <a:pt x="31" y="8"/>
                  <a:pt x="31" y="8"/>
                  <a:pt x="31" y="9"/>
                </a:cubicBezTo>
                <a:cubicBezTo>
                  <a:pt x="31" y="8"/>
                  <a:pt x="30" y="8"/>
                  <a:pt x="29" y="8"/>
                </a:cubicBezTo>
                <a:cubicBezTo>
                  <a:pt x="30" y="7"/>
                  <a:pt x="29" y="7"/>
                  <a:pt x="29" y="7"/>
                </a:cubicBezTo>
                <a:cubicBezTo>
                  <a:pt x="29" y="6"/>
                  <a:pt x="28" y="6"/>
                  <a:pt x="27" y="6"/>
                </a:cubicBezTo>
                <a:cubicBezTo>
                  <a:pt x="27" y="7"/>
                  <a:pt x="28" y="8"/>
                  <a:pt x="29" y="8"/>
                </a:cubicBezTo>
                <a:cubicBezTo>
                  <a:pt x="29" y="8"/>
                  <a:pt x="29" y="8"/>
                  <a:pt x="29" y="8"/>
                </a:cubicBezTo>
                <a:cubicBezTo>
                  <a:pt x="29" y="8"/>
                  <a:pt x="28" y="9"/>
                  <a:pt x="28" y="9"/>
                </a:cubicBezTo>
                <a:cubicBezTo>
                  <a:pt x="28" y="9"/>
                  <a:pt x="28" y="10"/>
                  <a:pt x="28" y="10"/>
                </a:cubicBezTo>
                <a:cubicBezTo>
                  <a:pt x="27" y="10"/>
                  <a:pt x="27" y="9"/>
                  <a:pt x="27" y="9"/>
                </a:cubicBezTo>
                <a:cubicBezTo>
                  <a:pt x="28" y="9"/>
                  <a:pt x="26" y="9"/>
                  <a:pt x="26" y="9"/>
                </a:cubicBezTo>
                <a:cubicBezTo>
                  <a:pt x="25" y="9"/>
                  <a:pt x="24" y="9"/>
                  <a:pt x="24" y="9"/>
                </a:cubicBezTo>
                <a:cubicBezTo>
                  <a:pt x="24" y="8"/>
                  <a:pt x="24" y="7"/>
                  <a:pt x="24" y="8"/>
                </a:cubicBezTo>
                <a:cubicBezTo>
                  <a:pt x="24" y="7"/>
                  <a:pt x="23" y="7"/>
                  <a:pt x="23" y="7"/>
                </a:cubicBezTo>
                <a:cubicBezTo>
                  <a:pt x="22" y="7"/>
                  <a:pt x="21" y="8"/>
                  <a:pt x="19" y="9"/>
                </a:cubicBezTo>
                <a:cubicBezTo>
                  <a:pt x="19" y="9"/>
                  <a:pt x="20" y="9"/>
                  <a:pt x="20" y="9"/>
                </a:cubicBezTo>
                <a:cubicBezTo>
                  <a:pt x="20" y="8"/>
                  <a:pt x="20" y="8"/>
                  <a:pt x="21" y="8"/>
                </a:cubicBezTo>
                <a:cubicBezTo>
                  <a:pt x="21" y="8"/>
                  <a:pt x="22" y="7"/>
                  <a:pt x="22" y="8"/>
                </a:cubicBezTo>
                <a:cubicBezTo>
                  <a:pt x="22" y="8"/>
                  <a:pt x="23" y="8"/>
                  <a:pt x="23" y="8"/>
                </a:cubicBezTo>
                <a:cubicBezTo>
                  <a:pt x="23" y="8"/>
                  <a:pt x="23" y="8"/>
                  <a:pt x="23" y="9"/>
                </a:cubicBezTo>
                <a:cubicBezTo>
                  <a:pt x="23" y="8"/>
                  <a:pt x="23" y="9"/>
                  <a:pt x="22" y="9"/>
                </a:cubicBezTo>
                <a:cubicBezTo>
                  <a:pt x="22" y="9"/>
                  <a:pt x="21" y="9"/>
                  <a:pt x="21" y="9"/>
                </a:cubicBezTo>
                <a:cubicBezTo>
                  <a:pt x="21" y="9"/>
                  <a:pt x="22" y="10"/>
                  <a:pt x="22" y="10"/>
                </a:cubicBezTo>
                <a:cubicBezTo>
                  <a:pt x="21" y="9"/>
                  <a:pt x="21" y="9"/>
                  <a:pt x="20" y="9"/>
                </a:cubicBezTo>
                <a:cubicBezTo>
                  <a:pt x="20" y="9"/>
                  <a:pt x="19" y="9"/>
                  <a:pt x="19" y="9"/>
                </a:cubicBezTo>
                <a:cubicBezTo>
                  <a:pt x="15" y="11"/>
                  <a:pt x="12" y="14"/>
                  <a:pt x="10" y="18"/>
                </a:cubicBezTo>
                <a:cubicBezTo>
                  <a:pt x="10" y="18"/>
                  <a:pt x="10" y="18"/>
                  <a:pt x="10" y="18"/>
                </a:cubicBezTo>
                <a:cubicBezTo>
                  <a:pt x="10" y="18"/>
                  <a:pt x="10" y="19"/>
                  <a:pt x="11" y="19"/>
                </a:cubicBezTo>
                <a:cubicBezTo>
                  <a:pt x="11" y="19"/>
                  <a:pt x="11" y="19"/>
                  <a:pt x="11" y="19"/>
                </a:cubicBezTo>
                <a:cubicBezTo>
                  <a:pt x="11" y="19"/>
                  <a:pt x="13" y="20"/>
                  <a:pt x="13" y="21"/>
                </a:cubicBezTo>
                <a:cubicBezTo>
                  <a:pt x="13" y="21"/>
                  <a:pt x="13" y="21"/>
                  <a:pt x="14" y="21"/>
                </a:cubicBezTo>
                <a:cubicBezTo>
                  <a:pt x="14" y="22"/>
                  <a:pt x="13" y="22"/>
                  <a:pt x="13" y="22"/>
                </a:cubicBezTo>
                <a:cubicBezTo>
                  <a:pt x="13" y="22"/>
                  <a:pt x="12" y="21"/>
                  <a:pt x="12" y="22"/>
                </a:cubicBezTo>
                <a:cubicBezTo>
                  <a:pt x="12" y="22"/>
                  <a:pt x="12" y="23"/>
                  <a:pt x="13" y="23"/>
                </a:cubicBezTo>
                <a:cubicBezTo>
                  <a:pt x="12" y="23"/>
                  <a:pt x="12" y="25"/>
                  <a:pt x="12" y="26"/>
                </a:cubicBezTo>
                <a:cubicBezTo>
                  <a:pt x="12" y="26"/>
                  <a:pt x="12" y="26"/>
                  <a:pt x="12" y="26"/>
                </a:cubicBezTo>
                <a:cubicBezTo>
                  <a:pt x="12" y="26"/>
                  <a:pt x="13" y="28"/>
                  <a:pt x="13" y="28"/>
                </a:cubicBezTo>
                <a:cubicBezTo>
                  <a:pt x="13" y="28"/>
                  <a:pt x="14" y="30"/>
                  <a:pt x="15" y="30"/>
                </a:cubicBezTo>
                <a:cubicBezTo>
                  <a:pt x="15" y="30"/>
                  <a:pt x="16" y="31"/>
                  <a:pt x="16" y="31"/>
                </a:cubicBezTo>
                <a:cubicBezTo>
                  <a:pt x="17" y="32"/>
                  <a:pt x="17" y="33"/>
                  <a:pt x="17" y="33"/>
                </a:cubicBezTo>
                <a:cubicBezTo>
                  <a:pt x="17" y="34"/>
                  <a:pt x="18" y="34"/>
                  <a:pt x="18" y="35"/>
                </a:cubicBezTo>
                <a:cubicBezTo>
                  <a:pt x="18" y="35"/>
                  <a:pt x="18" y="35"/>
                  <a:pt x="18" y="35"/>
                </a:cubicBezTo>
                <a:cubicBezTo>
                  <a:pt x="18" y="35"/>
                  <a:pt x="19" y="35"/>
                  <a:pt x="19" y="36"/>
                </a:cubicBezTo>
                <a:cubicBezTo>
                  <a:pt x="19" y="36"/>
                  <a:pt x="19" y="37"/>
                  <a:pt x="19" y="37"/>
                </a:cubicBezTo>
                <a:cubicBezTo>
                  <a:pt x="20" y="36"/>
                  <a:pt x="19" y="35"/>
                  <a:pt x="18" y="34"/>
                </a:cubicBezTo>
                <a:cubicBezTo>
                  <a:pt x="18" y="34"/>
                  <a:pt x="18" y="34"/>
                  <a:pt x="18" y="33"/>
                </a:cubicBezTo>
                <a:cubicBezTo>
                  <a:pt x="18" y="33"/>
                  <a:pt x="18" y="32"/>
                  <a:pt x="17" y="32"/>
                </a:cubicBezTo>
                <a:cubicBezTo>
                  <a:pt x="18" y="32"/>
                  <a:pt x="18" y="32"/>
                  <a:pt x="18" y="33"/>
                </a:cubicBezTo>
                <a:cubicBezTo>
                  <a:pt x="18" y="33"/>
                  <a:pt x="20" y="35"/>
                  <a:pt x="20" y="35"/>
                </a:cubicBezTo>
                <a:cubicBezTo>
                  <a:pt x="20" y="35"/>
                  <a:pt x="21" y="37"/>
                  <a:pt x="21" y="37"/>
                </a:cubicBezTo>
                <a:cubicBezTo>
                  <a:pt x="21" y="37"/>
                  <a:pt x="22" y="37"/>
                  <a:pt x="22" y="38"/>
                </a:cubicBezTo>
                <a:cubicBezTo>
                  <a:pt x="22" y="38"/>
                  <a:pt x="22" y="39"/>
                  <a:pt x="23" y="40"/>
                </a:cubicBezTo>
                <a:cubicBezTo>
                  <a:pt x="23" y="41"/>
                  <a:pt x="24" y="41"/>
                  <a:pt x="25" y="41"/>
                </a:cubicBezTo>
                <a:cubicBezTo>
                  <a:pt x="25" y="42"/>
                  <a:pt x="26" y="42"/>
                  <a:pt x="26" y="42"/>
                </a:cubicBezTo>
                <a:cubicBezTo>
                  <a:pt x="27" y="43"/>
                  <a:pt x="27" y="42"/>
                  <a:pt x="28" y="42"/>
                </a:cubicBezTo>
                <a:cubicBezTo>
                  <a:pt x="29" y="42"/>
                  <a:pt x="29" y="43"/>
                  <a:pt x="30" y="44"/>
                </a:cubicBezTo>
                <a:cubicBezTo>
                  <a:pt x="31" y="44"/>
                  <a:pt x="32" y="44"/>
                  <a:pt x="32" y="44"/>
                </a:cubicBezTo>
                <a:cubicBezTo>
                  <a:pt x="32" y="44"/>
                  <a:pt x="33" y="46"/>
                  <a:pt x="33" y="46"/>
                </a:cubicBezTo>
                <a:cubicBezTo>
                  <a:pt x="34" y="46"/>
                  <a:pt x="34" y="47"/>
                  <a:pt x="35" y="47"/>
                </a:cubicBezTo>
                <a:cubicBezTo>
                  <a:pt x="35" y="47"/>
                  <a:pt x="35" y="47"/>
                  <a:pt x="35" y="47"/>
                </a:cubicBezTo>
                <a:cubicBezTo>
                  <a:pt x="35" y="47"/>
                  <a:pt x="36" y="48"/>
                  <a:pt x="36" y="48"/>
                </a:cubicBezTo>
                <a:cubicBezTo>
                  <a:pt x="36" y="48"/>
                  <a:pt x="36" y="47"/>
                  <a:pt x="36" y="47"/>
                </a:cubicBezTo>
                <a:cubicBezTo>
                  <a:pt x="36" y="47"/>
                  <a:pt x="35" y="47"/>
                  <a:pt x="34" y="46"/>
                </a:cubicBezTo>
                <a:cubicBezTo>
                  <a:pt x="34" y="46"/>
                  <a:pt x="34" y="45"/>
                  <a:pt x="34" y="45"/>
                </a:cubicBezTo>
                <a:cubicBezTo>
                  <a:pt x="35" y="45"/>
                  <a:pt x="35" y="44"/>
                  <a:pt x="34" y="43"/>
                </a:cubicBezTo>
                <a:cubicBezTo>
                  <a:pt x="34" y="43"/>
                  <a:pt x="34" y="43"/>
                  <a:pt x="34" y="42"/>
                </a:cubicBezTo>
                <a:cubicBezTo>
                  <a:pt x="33" y="43"/>
                  <a:pt x="33" y="42"/>
                  <a:pt x="32" y="42"/>
                </a:cubicBezTo>
                <a:cubicBezTo>
                  <a:pt x="32" y="42"/>
                  <a:pt x="32" y="42"/>
                  <a:pt x="32" y="42"/>
                </a:cubicBezTo>
                <a:cubicBezTo>
                  <a:pt x="32" y="42"/>
                  <a:pt x="32" y="43"/>
                  <a:pt x="32" y="42"/>
                </a:cubicBezTo>
                <a:cubicBezTo>
                  <a:pt x="32" y="42"/>
                  <a:pt x="32" y="41"/>
                  <a:pt x="32" y="41"/>
                </a:cubicBezTo>
                <a:cubicBezTo>
                  <a:pt x="32" y="40"/>
                  <a:pt x="33" y="39"/>
                  <a:pt x="32" y="39"/>
                </a:cubicBezTo>
                <a:cubicBezTo>
                  <a:pt x="31" y="39"/>
                  <a:pt x="31" y="39"/>
                  <a:pt x="31" y="40"/>
                </a:cubicBezTo>
                <a:cubicBezTo>
                  <a:pt x="30" y="40"/>
                  <a:pt x="30" y="40"/>
                  <a:pt x="30" y="41"/>
                </a:cubicBezTo>
                <a:cubicBezTo>
                  <a:pt x="30" y="41"/>
                  <a:pt x="28" y="41"/>
                  <a:pt x="28" y="41"/>
                </a:cubicBezTo>
                <a:cubicBezTo>
                  <a:pt x="27" y="40"/>
                  <a:pt x="27" y="39"/>
                  <a:pt x="27" y="38"/>
                </a:cubicBezTo>
                <a:cubicBezTo>
                  <a:pt x="27" y="37"/>
                  <a:pt x="27" y="36"/>
                  <a:pt x="27" y="35"/>
                </a:cubicBezTo>
                <a:cubicBezTo>
                  <a:pt x="27" y="35"/>
                  <a:pt x="27" y="34"/>
                  <a:pt x="27" y="34"/>
                </a:cubicBezTo>
                <a:cubicBezTo>
                  <a:pt x="28" y="34"/>
                  <a:pt x="28" y="34"/>
                  <a:pt x="28" y="34"/>
                </a:cubicBezTo>
                <a:cubicBezTo>
                  <a:pt x="28" y="34"/>
                  <a:pt x="28" y="34"/>
                  <a:pt x="28" y="34"/>
                </a:cubicBezTo>
                <a:cubicBezTo>
                  <a:pt x="28" y="34"/>
                  <a:pt x="29" y="33"/>
                  <a:pt x="30" y="34"/>
                </a:cubicBezTo>
                <a:cubicBezTo>
                  <a:pt x="30" y="34"/>
                  <a:pt x="31" y="34"/>
                  <a:pt x="31" y="33"/>
                </a:cubicBezTo>
                <a:cubicBezTo>
                  <a:pt x="31" y="33"/>
                  <a:pt x="31" y="33"/>
                  <a:pt x="31" y="33"/>
                </a:cubicBezTo>
                <a:cubicBezTo>
                  <a:pt x="31" y="33"/>
                  <a:pt x="31" y="33"/>
                  <a:pt x="32" y="33"/>
                </a:cubicBezTo>
                <a:cubicBezTo>
                  <a:pt x="32" y="33"/>
                  <a:pt x="33" y="33"/>
                  <a:pt x="33" y="33"/>
                </a:cubicBezTo>
                <a:cubicBezTo>
                  <a:pt x="34" y="34"/>
                  <a:pt x="34" y="34"/>
                  <a:pt x="34" y="33"/>
                </a:cubicBezTo>
                <a:cubicBezTo>
                  <a:pt x="35" y="34"/>
                  <a:pt x="35" y="34"/>
                  <a:pt x="35" y="34"/>
                </a:cubicBezTo>
                <a:cubicBezTo>
                  <a:pt x="35" y="35"/>
                  <a:pt x="35" y="36"/>
                  <a:pt x="36" y="36"/>
                </a:cubicBezTo>
                <a:cubicBezTo>
                  <a:pt x="36" y="37"/>
                  <a:pt x="36" y="35"/>
                  <a:pt x="36" y="35"/>
                </a:cubicBezTo>
                <a:cubicBezTo>
                  <a:pt x="36" y="35"/>
                  <a:pt x="36" y="33"/>
                  <a:pt x="36" y="33"/>
                </a:cubicBezTo>
                <a:cubicBezTo>
                  <a:pt x="35" y="33"/>
                  <a:pt x="35" y="32"/>
                  <a:pt x="36" y="31"/>
                </a:cubicBezTo>
                <a:cubicBezTo>
                  <a:pt x="36" y="31"/>
                  <a:pt x="37" y="31"/>
                  <a:pt x="37" y="31"/>
                </a:cubicBezTo>
                <a:cubicBezTo>
                  <a:pt x="38" y="30"/>
                  <a:pt x="38" y="30"/>
                  <a:pt x="38" y="29"/>
                </a:cubicBezTo>
                <a:cubicBezTo>
                  <a:pt x="38" y="29"/>
                  <a:pt x="38" y="29"/>
                  <a:pt x="38" y="29"/>
                </a:cubicBezTo>
                <a:cubicBezTo>
                  <a:pt x="38" y="29"/>
                  <a:pt x="38" y="28"/>
                  <a:pt x="38" y="29"/>
                </a:cubicBezTo>
                <a:cubicBezTo>
                  <a:pt x="38" y="28"/>
                  <a:pt x="38" y="28"/>
                  <a:pt x="38" y="28"/>
                </a:cubicBezTo>
                <a:cubicBezTo>
                  <a:pt x="38" y="28"/>
                  <a:pt x="38" y="27"/>
                  <a:pt x="38" y="27"/>
                </a:cubicBezTo>
                <a:cubicBezTo>
                  <a:pt x="39" y="28"/>
                  <a:pt x="40" y="27"/>
                  <a:pt x="39" y="26"/>
                </a:cubicBezTo>
                <a:cubicBezTo>
                  <a:pt x="40" y="26"/>
                  <a:pt x="41" y="26"/>
                  <a:pt x="41" y="26"/>
                </a:cubicBezTo>
                <a:cubicBezTo>
                  <a:pt x="41" y="26"/>
                  <a:pt x="41" y="25"/>
                  <a:pt x="41" y="25"/>
                </a:cubicBezTo>
                <a:cubicBezTo>
                  <a:pt x="42" y="24"/>
                  <a:pt x="42" y="24"/>
                  <a:pt x="42" y="24"/>
                </a:cubicBezTo>
                <a:cubicBezTo>
                  <a:pt x="42" y="24"/>
                  <a:pt x="43" y="24"/>
                  <a:pt x="43" y="23"/>
                </a:cubicBezTo>
                <a:cubicBezTo>
                  <a:pt x="44" y="24"/>
                  <a:pt x="45" y="23"/>
                  <a:pt x="44" y="22"/>
                </a:cubicBezTo>
                <a:cubicBezTo>
                  <a:pt x="44" y="22"/>
                  <a:pt x="44" y="22"/>
                  <a:pt x="43" y="22"/>
                </a:cubicBezTo>
                <a:cubicBezTo>
                  <a:pt x="44" y="22"/>
                  <a:pt x="44" y="22"/>
                  <a:pt x="44" y="22"/>
                </a:cubicBezTo>
                <a:cubicBezTo>
                  <a:pt x="45" y="21"/>
                  <a:pt x="44" y="21"/>
                  <a:pt x="44" y="21"/>
                </a:cubicBezTo>
                <a:cubicBezTo>
                  <a:pt x="43" y="21"/>
                  <a:pt x="43" y="21"/>
                  <a:pt x="42" y="21"/>
                </a:cubicBezTo>
                <a:cubicBezTo>
                  <a:pt x="42" y="22"/>
                  <a:pt x="42" y="22"/>
                  <a:pt x="41" y="22"/>
                </a:cubicBezTo>
                <a:close/>
                <a:moveTo>
                  <a:pt x="50" y="49"/>
                </a:moveTo>
                <a:cubicBezTo>
                  <a:pt x="50" y="49"/>
                  <a:pt x="49" y="49"/>
                  <a:pt x="49" y="49"/>
                </a:cubicBezTo>
                <a:cubicBezTo>
                  <a:pt x="49" y="49"/>
                  <a:pt x="48" y="48"/>
                  <a:pt x="48" y="48"/>
                </a:cubicBezTo>
                <a:cubicBezTo>
                  <a:pt x="48" y="48"/>
                  <a:pt x="47" y="47"/>
                  <a:pt x="47" y="47"/>
                </a:cubicBezTo>
                <a:cubicBezTo>
                  <a:pt x="46" y="46"/>
                  <a:pt x="46" y="46"/>
                  <a:pt x="45" y="46"/>
                </a:cubicBezTo>
                <a:cubicBezTo>
                  <a:pt x="45" y="46"/>
                  <a:pt x="44" y="47"/>
                  <a:pt x="44" y="47"/>
                </a:cubicBezTo>
                <a:cubicBezTo>
                  <a:pt x="44" y="46"/>
                  <a:pt x="43" y="46"/>
                  <a:pt x="43" y="46"/>
                </a:cubicBezTo>
                <a:cubicBezTo>
                  <a:pt x="42" y="46"/>
                  <a:pt x="42" y="45"/>
                  <a:pt x="41" y="46"/>
                </a:cubicBezTo>
                <a:cubicBezTo>
                  <a:pt x="41" y="46"/>
                  <a:pt x="41" y="46"/>
                  <a:pt x="41" y="47"/>
                </a:cubicBezTo>
                <a:cubicBezTo>
                  <a:pt x="40" y="46"/>
                  <a:pt x="41" y="46"/>
                  <a:pt x="41" y="45"/>
                </a:cubicBezTo>
                <a:cubicBezTo>
                  <a:pt x="40" y="45"/>
                  <a:pt x="39" y="46"/>
                  <a:pt x="39" y="46"/>
                </a:cubicBezTo>
                <a:cubicBezTo>
                  <a:pt x="39" y="46"/>
                  <a:pt x="39" y="46"/>
                  <a:pt x="38" y="46"/>
                </a:cubicBezTo>
                <a:cubicBezTo>
                  <a:pt x="38" y="47"/>
                  <a:pt x="38" y="47"/>
                  <a:pt x="38" y="47"/>
                </a:cubicBezTo>
                <a:cubicBezTo>
                  <a:pt x="38" y="47"/>
                  <a:pt x="37" y="47"/>
                  <a:pt x="37" y="47"/>
                </a:cubicBezTo>
                <a:cubicBezTo>
                  <a:pt x="37" y="48"/>
                  <a:pt x="37" y="49"/>
                  <a:pt x="37" y="50"/>
                </a:cubicBezTo>
                <a:cubicBezTo>
                  <a:pt x="38" y="50"/>
                  <a:pt x="37" y="51"/>
                  <a:pt x="37" y="52"/>
                </a:cubicBezTo>
                <a:cubicBezTo>
                  <a:pt x="37" y="52"/>
                  <a:pt x="36" y="53"/>
                  <a:pt x="36" y="53"/>
                </a:cubicBezTo>
                <a:cubicBezTo>
                  <a:pt x="36" y="54"/>
                  <a:pt x="36" y="54"/>
                  <a:pt x="36" y="54"/>
                </a:cubicBezTo>
                <a:cubicBezTo>
                  <a:pt x="36" y="55"/>
                  <a:pt x="36" y="55"/>
                  <a:pt x="36" y="56"/>
                </a:cubicBezTo>
                <a:cubicBezTo>
                  <a:pt x="36" y="56"/>
                  <a:pt x="36" y="56"/>
                  <a:pt x="36" y="57"/>
                </a:cubicBezTo>
                <a:cubicBezTo>
                  <a:pt x="41" y="56"/>
                  <a:pt x="46" y="53"/>
                  <a:pt x="50" y="49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 dirty="0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37ED9386-62C4-4E25-BF7C-A58C8571F150}"/>
              </a:ext>
            </a:extLst>
          </p:cNvPr>
          <p:cNvGrpSpPr/>
          <p:nvPr/>
        </p:nvGrpSpPr>
        <p:grpSpPr>
          <a:xfrm>
            <a:off x="6444444" y="2226832"/>
            <a:ext cx="1159356" cy="352896"/>
            <a:chOff x="4871077" y="1338804"/>
            <a:chExt cx="1159356" cy="352896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474301E9-5BB8-48F8-9D7A-6CA442DED4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71077" y="1350896"/>
              <a:ext cx="386723" cy="340804"/>
            </a:xfrm>
            <a:prstGeom prst="line">
              <a:avLst/>
            </a:prstGeom>
            <a:ln w="12700">
              <a:solidFill>
                <a:srgbClr val="56595E"/>
              </a:solidFill>
              <a:headEnd type="oval" w="lg" len="lg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FC2BF24B-07F5-4993-BF30-5A5ECB269E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57800" y="1338804"/>
              <a:ext cx="772633" cy="13310"/>
            </a:xfrm>
            <a:prstGeom prst="line">
              <a:avLst/>
            </a:prstGeom>
            <a:ln w="12700">
              <a:solidFill>
                <a:srgbClr val="56595E"/>
              </a:solidFill>
              <a:headEnd type="oval" w="lg" len="lg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9FC9F091-49DB-4D78-B66A-906A68ED5CCA}"/>
              </a:ext>
            </a:extLst>
          </p:cNvPr>
          <p:cNvGrpSpPr/>
          <p:nvPr/>
        </p:nvGrpSpPr>
        <p:grpSpPr>
          <a:xfrm>
            <a:off x="5918906" y="4235504"/>
            <a:ext cx="1732308" cy="962277"/>
            <a:chOff x="4267200" y="2286000"/>
            <a:chExt cx="1732308" cy="962277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36BEA066-E87E-4014-962B-8E819F2B6491}"/>
                </a:ext>
              </a:extLst>
            </p:cNvPr>
            <p:cNvCxnSpPr>
              <a:cxnSpLocks/>
            </p:cNvCxnSpPr>
            <p:nvPr/>
          </p:nvCxnSpPr>
          <p:spPr>
            <a:xfrm>
              <a:off x="4267200" y="2286000"/>
              <a:ext cx="959675" cy="951968"/>
            </a:xfrm>
            <a:prstGeom prst="line">
              <a:avLst/>
            </a:prstGeom>
            <a:ln w="12700">
              <a:solidFill>
                <a:srgbClr val="56595E"/>
              </a:solidFill>
              <a:headEnd type="oval" w="lg" len="lg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B6B0F4F7-FDEB-474E-9685-045E93E61F4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26876" y="3248277"/>
              <a:ext cx="772632" cy="0"/>
            </a:xfrm>
            <a:prstGeom prst="line">
              <a:avLst/>
            </a:prstGeom>
            <a:ln w="12700">
              <a:solidFill>
                <a:srgbClr val="56595E"/>
              </a:solidFill>
              <a:headEnd type="oval" w="lg" len="lg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8E2F138A-1770-49F9-AEF6-014BF8EC247E}"/>
              </a:ext>
            </a:extLst>
          </p:cNvPr>
          <p:cNvGrpSpPr/>
          <p:nvPr/>
        </p:nvGrpSpPr>
        <p:grpSpPr>
          <a:xfrm>
            <a:off x="6444444" y="3841499"/>
            <a:ext cx="1196036" cy="378654"/>
            <a:chOff x="4834397" y="973460"/>
            <a:chExt cx="1196036" cy="378654"/>
          </a:xfrm>
        </p:grpSpPr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B82600D4-DA32-47BD-A664-81A154AD2F52}"/>
                </a:ext>
              </a:extLst>
            </p:cNvPr>
            <p:cNvCxnSpPr>
              <a:cxnSpLocks/>
            </p:cNvCxnSpPr>
            <p:nvPr/>
          </p:nvCxnSpPr>
          <p:spPr>
            <a:xfrm>
              <a:off x="4834397" y="973460"/>
              <a:ext cx="423403" cy="377436"/>
            </a:xfrm>
            <a:prstGeom prst="line">
              <a:avLst/>
            </a:prstGeom>
            <a:ln w="12700">
              <a:solidFill>
                <a:srgbClr val="56595E"/>
              </a:solidFill>
              <a:headEnd type="oval" w="lg" len="lg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386A7E78-08EA-424D-A81B-67F346694C1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57800" y="1338804"/>
              <a:ext cx="772633" cy="13310"/>
            </a:xfrm>
            <a:prstGeom prst="line">
              <a:avLst/>
            </a:prstGeom>
            <a:ln w="12700">
              <a:solidFill>
                <a:srgbClr val="56595E"/>
              </a:solidFill>
              <a:headEnd type="oval" w="lg" len="lg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C3FACF64-F70E-4671-BB10-2948C57F40F1}"/>
              </a:ext>
            </a:extLst>
          </p:cNvPr>
          <p:cNvCxnSpPr>
            <a:cxnSpLocks/>
          </p:cNvCxnSpPr>
          <p:nvPr/>
        </p:nvCxnSpPr>
        <p:spPr>
          <a:xfrm flipH="1">
            <a:off x="6604466" y="3251368"/>
            <a:ext cx="1036014" cy="0"/>
          </a:xfrm>
          <a:prstGeom prst="line">
            <a:avLst/>
          </a:prstGeom>
          <a:ln w="12700">
            <a:solidFill>
              <a:srgbClr val="56595E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Freeform 41">
            <a:extLst>
              <a:ext uri="{FF2B5EF4-FFF2-40B4-BE49-F238E27FC236}">
                <a16:creationId xmlns:a16="http://schemas.microsoft.com/office/drawing/2014/main" id="{F1BCA99A-6FB7-47C6-B61F-C09277AA9A9D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8092687" y="2107574"/>
            <a:ext cx="388254" cy="301752"/>
          </a:xfrm>
          <a:custGeom>
            <a:avLst/>
            <a:gdLst>
              <a:gd name="T0" fmla="*/ 140 w 152"/>
              <a:gd name="T1" fmla="*/ 0 h 118"/>
              <a:gd name="T2" fmla="*/ 111 w 152"/>
              <a:gd name="T3" fmla="*/ 0 h 118"/>
              <a:gd name="T4" fmla="*/ 89 w 152"/>
              <a:gd name="T5" fmla="*/ 9 h 118"/>
              <a:gd name="T6" fmla="*/ 40 w 152"/>
              <a:gd name="T7" fmla="*/ 59 h 118"/>
              <a:gd name="T8" fmla="*/ 40 w 152"/>
              <a:gd name="T9" fmla="*/ 77 h 118"/>
              <a:gd name="T10" fmla="*/ 76 w 152"/>
              <a:gd name="T11" fmla="*/ 113 h 118"/>
              <a:gd name="T12" fmla="*/ 94 w 152"/>
              <a:gd name="T13" fmla="*/ 113 h 118"/>
              <a:gd name="T14" fmla="*/ 144 w 152"/>
              <a:gd name="T15" fmla="*/ 64 h 118"/>
              <a:gd name="T16" fmla="*/ 152 w 152"/>
              <a:gd name="T17" fmla="*/ 42 h 118"/>
              <a:gd name="T18" fmla="*/ 152 w 152"/>
              <a:gd name="T19" fmla="*/ 13 h 118"/>
              <a:gd name="T20" fmla="*/ 140 w 152"/>
              <a:gd name="T21" fmla="*/ 0 h 118"/>
              <a:gd name="T22" fmla="*/ 11 w 152"/>
              <a:gd name="T23" fmla="*/ 71 h 118"/>
              <a:gd name="T24" fmla="*/ 56 w 152"/>
              <a:gd name="T25" fmla="*/ 116 h 118"/>
              <a:gd name="T26" fmla="*/ 42 w 152"/>
              <a:gd name="T27" fmla="*/ 113 h 118"/>
              <a:gd name="T28" fmla="*/ 5 w 152"/>
              <a:gd name="T29" fmla="*/ 77 h 118"/>
              <a:gd name="T30" fmla="*/ 5 w 152"/>
              <a:gd name="T31" fmla="*/ 59 h 118"/>
              <a:gd name="T32" fmla="*/ 54 w 152"/>
              <a:gd name="T33" fmla="*/ 9 h 118"/>
              <a:gd name="T34" fmla="*/ 76 w 152"/>
              <a:gd name="T35" fmla="*/ 0 h 118"/>
              <a:gd name="T36" fmla="*/ 11 w 152"/>
              <a:gd name="T37" fmla="*/ 65 h 118"/>
              <a:gd name="T38" fmla="*/ 11 w 152"/>
              <a:gd name="T39" fmla="*/ 71 h 118"/>
              <a:gd name="T40" fmla="*/ 29 w 152"/>
              <a:gd name="T41" fmla="*/ 71 h 118"/>
              <a:gd name="T42" fmla="*/ 74 w 152"/>
              <a:gd name="T43" fmla="*/ 116 h 118"/>
              <a:gd name="T44" fmla="*/ 60 w 152"/>
              <a:gd name="T45" fmla="*/ 113 h 118"/>
              <a:gd name="T46" fmla="*/ 23 w 152"/>
              <a:gd name="T47" fmla="*/ 77 h 118"/>
              <a:gd name="T48" fmla="*/ 23 w 152"/>
              <a:gd name="T49" fmla="*/ 59 h 118"/>
              <a:gd name="T50" fmla="*/ 72 w 152"/>
              <a:gd name="T51" fmla="*/ 9 h 118"/>
              <a:gd name="T52" fmla="*/ 94 w 152"/>
              <a:gd name="T53" fmla="*/ 0 h 118"/>
              <a:gd name="T54" fmla="*/ 29 w 152"/>
              <a:gd name="T55" fmla="*/ 65 h 118"/>
              <a:gd name="T56" fmla="*/ 29 w 152"/>
              <a:gd name="T57" fmla="*/ 71 h 118"/>
              <a:gd name="T58" fmla="*/ 123 w 152"/>
              <a:gd name="T59" fmla="*/ 42 h 118"/>
              <a:gd name="T60" fmla="*/ 111 w 152"/>
              <a:gd name="T61" fmla="*/ 30 h 118"/>
              <a:gd name="T62" fmla="*/ 123 w 152"/>
              <a:gd name="T63" fmla="*/ 17 h 118"/>
              <a:gd name="T64" fmla="*/ 136 w 152"/>
              <a:gd name="T65" fmla="*/ 30 h 118"/>
              <a:gd name="T66" fmla="*/ 123 w 152"/>
              <a:gd name="T67" fmla="*/ 42 h 1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52" h="118">
                <a:moveTo>
                  <a:pt x="140" y="0"/>
                </a:moveTo>
                <a:cubicBezTo>
                  <a:pt x="111" y="0"/>
                  <a:pt x="111" y="0"/>
                  <a:pt x="111" y="0"/>
                </a:cubicBezTo>
                <a:cubicBezTo>
                  <a:pt x="104" y="0"/>
                  <a:pt x="94" y="4"/>
                  <a:pt x="89" y="9"/>
                </a:cubicBezTo>
                <a:cubicBezTo>
                  <a:pt x="40" y="59"/>
                  <a:pt x="40" y="59"/>
                  <a:pt x="40" y="59"/>
                </a:cubicBezTo>
                <a:cubicBezTo>
                  <a:pt x="35" y="64"/>
                  <a:pt x="35" y="72"/>
                  <a:pt x="40" y="77"/>
                </a:cubicBezTo>
                <a:cubicBezTo>
                  <a:pt x="76" y="113"/>
                  <a:pt x="76" y="113"/>
                  <a:pt x="76" y="113"/>
                </a:cubicBezTo>
                <a:cubicBezTo>
                  <a:pt x="81" y="118"/>
                  <a:pt x="89" y="118"/>
                  <a:pt x="94" y="113"/>
                </a:cubicBezTo>
                <a:cubicBezTo>
                  <a:pt x="144" y="64"/>
                  <a:pt x="144" y="64"/>
                  <a:pt x="144" y="64"/>
                </a:cubicBezTo>
                <a:cubicBezTo>
                  <a:pt x="148" y="59"/>
                  <a:pt x="152" y="49"/>
                  <a:pt x="152" y="42"/>
                </a:cubicBezTo>
                <a:cubicBezTo>
                  <a:pt x="152" y="13"/>
                  <a:pt x="152" y="13"/>
                  <a:pt x="152" y="13"/>
                </a:cubicBezTo>
                <a:cubicBezTo>
                  <a:pt x="152" y="6"/>
                  <a:pt x="147" y="0"/>
                  <a:pt x="140" y="0"/>
                </a:cubicBezTo>
                <a:close/>
                <a:moveTo>
                  <a:pt x="11" y="71"/>
                </a:moveTo>
                <a:cubicBezTo>
                  <a:pt x="56" y="116"/>
                  <a:pt x="56" y="116"/>
                  <a:pt x="56" y="116"/>
                </a:cubicBezTo>
                <a:cubicBezTo>
                  <a:pt x="52" y="118"/>
                  <a:pt x="46" y="117"/>
                  <a:pt x="42" y="113"/>
                </a:cubicBezTo>
                <a:cubicBezTo>
                  <a:pt x="5" y="77"/>
                  <a:pt x="5" y="77"/>
                  <a:pt x="5" y="77"/>
                </a:cubicBezTo>
                <a:cubicBezTo>
                  <a:pt x="0" y="72"/>
                  <a:pt x="0" y="64"/>
                  <a:pt x="5" y="59"/>
                </a:cubicBezTo>
                <a:cubicBezTo>
                  <a:pt x="54" y="9"/>
                  <a:pt x="54" y="9"/>
                  <a:pt x="54" y="9"/>
                </a:cubicBezTo>
                <a:cubicBezTo>
                  <a:pt x="59" y="4"/>
                  <a:pt x="69" y="0"/>
                  <a:pt x="76" y="0"/>
                </a:cubicBezTo>
                <a:cubicBezTo>
                  <a:pt x="11" y="65"/>
                  <a:pt x="11" y="65"/>
                  <a:pt x="11" y="65"/>
                </a:cubicBezTo>
                <a:cubicBezTo>
                  <a:pt x="10" y="66"/>
                  <a:pt x="10" y="69"/>
                  <a:pt x="11" y="71"/>
                </a:cubicBezTo>
                <a:close/>
                <a:moveTo>
                  <a:pt x="29" y="71"/>
                </a:moveTo>
                <a:cubicBezTo>
                  <a:pt x="74" y="116"/>
                  <a:pt x="74" y="116"/>
                  <a:pt x="74" y="116"/>
                </a:cubicBezTo>
                <a:cubicBezTo>
                  <a:pt x="70" y="118"/>
                  <a:pt x="64" y="117"/>
                  <a:pt x="60" y="113"/>
                </a:cubicBezTo>
                <a:cubicBezTo>
                  <a:pt x="23" y="77"/>
                  <a:pt x="23" y="77"/>
                  <a:pt x="23" y="77"/>
                </a:cubicBezTo>
                <a:cubicBezTo>
                  <a:pt x="18" y="72"/>
                  <a:pt x="18" y="64"/>
                  <a:pt x="23" y="59"/>
                </a:cubicBezTo>
                <a:cubicBezTo>
                  <a:pt x="72" y="9"/>
                  <a:pt x="72" y="9"/>
                  <a:pt x="72" y="9"/>
                </a:cubicBezTo>
                <a:cubicBezTo>
                  <a:pt x="77" y="4"/>
                  <a:pt x="87" y="0"/>
                  <a:pt x="94" y="0"/>
                </a:cubicBezTo>
                <a:cubicBezTo>
                  <a:pt x="29" y="65"/>
                  <a:pt x="29" y="65"/>
                  <a:pt x="29" y="65"/>
                </a:cubicBezTo>
                <a:cubicBezTo>
                  <a:pt x="28" y="66"/>
                  <a:pt x="28" y="69"/>
                  <a:pt x="29" y="71"/>
                </a:cubicBezTo>
                <a:close/>
                <a:moveTo>
                  <a:pt x="123" y="42"/>
                </a:moveTo>
                <a:cubicBezTo>
                  <a:pt x="116" y="42"/>
                  <a:pt x="111" y="37"/>
                  <a:pt x="111" y="30"/>
                </a:cubicBezTo>
                <a:cubicBezTo>
                  <a:pt x="111" y="23"/>
                  <a:pt x="116" y="17"/>
                  <a:pt x="123" y="17"/>
                </a:cubicBezTo>
                <a:cubicBezTo>
                  <a:pt x="130" y="17"/>
                  <a:pt x="136" y="23"/>
                  <a:pt x="136" y="30"/>
                </a:cubicBezTo>
                <a:cubicBezTo>
                  <a:pt x="136" y="37"/>
                  <a:pt x="130" y="42"/>
                  <a:pt x="123" y="4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BAAE6E29-248D-441E-B94B-3ACCD199FF55}"/>
              </a:ext>
            </a:extLst>
          </p:cNvPr>
          <p:cNvGrpSpPr/>
          <p:nvPr/>
        </p:nvGrpSpPr>
        <p:grpSpPr>
          <a:xfrm>
            <a:off x="6040381" y="1390927"/>
            <a:ext cx="1763233" cy="947196"/>
            <a:chOff x="4267200" y="1338804"/>
            <a:chExt cx="1763233" cy="947196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0AC6FA5A-7AA7-446B-B6C3-AE5B26E2EE03}"/>
                </a:ext>
              </a:extLst>
            </p:cNvPr>
            <p:cNvCxnSpPr/>
            <p:nvPr/>
          </p:nvCxnSpPr>
          <p:spPr>
            <a:xfrm flipV="1">
              <a:off x="4267200" y="1350896"/>
              <a:ext cx="990600" cy="935104"/>
            </a:xfrm>
            <a:prstGeom prst="line">
              <a:avLst/>
            </a:prstGeom>
            <a:ln w="12700">
              <a:solidFill>
                <a:srgbClr val="56595E"/>
              </a:solidFill>
              <a:headEnd type="oval" w="lg" len="lg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49BF7B79-ACDB-4DBB-AC38-59FA5C75500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57800" y="1338804"/>
              <a:ext cx="772633" cy="13310"/>
            </a:xfrm>
            <a:prstGeom prst="line">
              <a:avLst/>
            </a:prstGeom>
            <a:ln w="12700">
              <a:solidFill>
                <a:srgbClr val="56595E"/>
              </a:solidFill>
              <a:headEnd type="oval" w="lg" len="lg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2" name="Picture 41" descr="A picture containing mirror&#10;&#10;Description automatically generated">
            <a:extLst>
              <a:ext uri="{FF2B5EF4-FFF2-40B4-BE49-F238E27FC236}">
                <a16:creationId xmlns:a16="http://schemas.microsoft.com/office/drawing/2014/main" id="{B30877C1-253B-49C9-923F-ECDB1B7F250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7017" y="2240142"/>
            <a:ext cx="2018781" cy="2018781"/>
          </a:xfrm>
          <a:prstGeom prst="rect">
            <a:avLst/>
          </a:prstGeom>
        </p:spPr>
      </p:pic>
      <p:sp>
        <p:nvSpPr>
          <p:cNvPr id="43" name="Freeform: Shape 33">
            <a:extLst>
              <a:ext uri="{FF2B5EF4-FFF2-40B4-BE49-F238E27FC236}">
                <a16:creationId xmlns:a16="http://schemas.microsoft.com/office/drawing/2014/main" id="{B79B8242-F623-4968-A768-6FD589627E70}"/>
              </a:ext>
            </a:extLst>
          </p:cNvPr>
          <p:cNvSpPr/>
          <p:nvPr/>
        </p:nvSpPr>
        <p:spPr>
          <a:xfrm rot="10800000">
            <a:off x="232894" y="2875942"/>
            <a:ext cx="3611352" cy="878045"/>
          </a:xfrm>
          <a:custGeom>
            <a:avLst/>
            <a:gdLst>
              <a:gd name="connsiteX0" fmla="*/ 2919789 w 3228238"/>
              <a:gd name="connsiteY0" fmla="*/ 762000 h 762000"/>
              <a:gd name="connsiteX1" fmla="*/ 1778599 w 3228238"/>
              <a:gd name="connsiteY1" fmla="*/ 762000 h 762000"/>
              <a:gd name="connsiteX2" fmla="*/ 1474927 w 3228238"/>
              <a:gd name="connsiteY2" fmla="*/ 762000 h 762000"/>
              <a:gd name="connsiteX3" fmla="*/ 308450 w 3228238"/>
              <a:gd name="connsiteY3" fmla="*/ 762000 h 762000"/>
              <a:gd name="connsiteX4" fmla="*/ 0 w 3228238"/>
              <a:gd name="connsiteY4" fmla="*/ 381000 h 762000"/>
              <a:gd name="connsiteX5" fmla="*/ 308450 w 3228238"/>
              <a:gd name="connsiteY5" fmla="*/ 0 h 762000"/>
              <a:gd name="connsiteX6" fmla="*/ 1419799 w 3228238"/>
              <a:gd name="connsiteY6" fmla="*/ 0 h 762000"/>
              <a:gd name="connsiteX7" fmla="*/ 1780186 w 3228238"/>
              <a:gd name="connsiteY7" fmla="*/ 0 h 762000"/>
              <a:gd name="connsiteX8" fmla="*/ 2919789 w 3228238"/>
              <a:gd name="connsiteY8" fmla="*/ 0 h 762000"/>
              <a:gd name="connsiteX9" fmla="*/ 3228238 w 3228238"/>
              <a:gd name="connsiteY9" fmla="*/ 381000 h 762000"/>
              <a:gd name="connsiteX10" fmla="*/ 2919789 w 3228238"/>
              <a:gd name="connsiteY10" fmla="*/ 762000 h 76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228238" h="762000">
                <a:moveTo>
                  <a:pt x="2919789" y="762000"/>
                </a:moveTo>
                <a:lnTo>
                  <a:pt x="1778599" y="762000"/>
                </a:lnTo>
                <a:lnTo>
                  <a:pt x="1474927" y="762000"/>
                </a:lnTo>
                <a:lnTo>
                  <a:pt x="308450" y="762000"/>
                </a:lnTo>
                <a:cubicBezTo>
                  <a:pt x="138098" y="762000"/>
                  <a:pt x="0" y="591420"/>
                  <a:pt x="0" y="381000"/>
                </a:cubicBezTo>
                <a:cubicBezTo>
                  <a:pt x="0" y="170580"/>
                  <a:pt x="138098" y="0"/>
                  <a:pt x="308450" y="0"/>
                </a:cubicBezTo>
                <a:lnTo>
                  <a:pt x="1419799" y="0"/>
                </a:lnTo>
                <a:lnTo>
                  <a:pt x="1780186" y="0"/>
                </a:lnTo>
                <a:lnTo>
                  <a:pt x="2919789" y="0"/>
                </a:lnTo>
                <a:cubicBezTo>
                  <a:pt x="3090140" y="0"/>
                  <a:pt x="3228238" y="170580"/>
                  <a:pt x="3228238" y="381000"/>
                </a:cubicBezTo>
                <a:cubicBezTo>
                  <a:pt x="3228238" y="591420"/>
                  <a:pt x="3090140" y="762000"/>
                  <a:pt x="2919789" y="762000"/>
                </a:cubicBezTo>
                <a:close/>
              </a:path>
            </a:pathLst>
          </a:custGeom>
          <a:solidFill>
            <a:srgbClr val="7030A0"/>
          </a:solid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7" name="Text Box 10">
            <a:extLst>
              <a:ext uri="{FF2B5EF4-FFF2-40B4-BE49-F238E27FC236}">
                <a16:creationId xmlns:a16="http://schemas.microsoft.com/office/drawing/2014/main" id="{92A3CA76-36DD-41CD-821B-BC4534255F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0109" y="2912337"/>
            <a:ext cx="2670440" cy="6155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0960" tIns="30480" rIns="60960" bIns="3048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andara" panose="020E0502030303020204" pitchFamily="34" charset="0"/>
              </a:rPr>
              <a:t>Revolutionize medical diagnosis of lung diseases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F91438A2-3FFE-45D7-B9CD-73E812ADD2C8}"/>
              </a:ext>
            </a:extLst>
          </p:cNvPr>
          <p:cNvSpPr>
            <a:spLocks noChangeAspect="1"/>
          </p:cNvSpPr>
          <p:nvPr/>
        </p:nvSpPr>
        <p:spPr>
          <a:xfrm rot="10800000">
            <a:off x="326381" y="2960026"/>
            <a:ext cx="685800" cy="685800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50800" dist="38100" dir="2700000" sx="103000" sy="103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Freeform 39">
            <a:extLst>
              <a:ext uri="{FF2B5EF4-FFF2-40B4-BE49-F238E27FC236}">
                <a16:creationId xmlns:a16="http://schemas.microsoft.com/office/drawing/2014/main" id="{804497C9-B9BE-4CC0-A25F-FFC78E950928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65312" y="3106658"/>
            <a:ext cx="207937" cy="310896"/>
          </a:xfrm>
          <a:custGeom>
            <a:avLst/>
            <a:gdLst/>
            <a:ahLst/>
            <a:cxnLst>
              <a:cxn ang="0">
                <a:pos x="31" y="30"/>
              </a:cxn>
              <a:cxn ang="0">
                <a:pos x="36" y="18"/>
              </a:cxn>
              <a:cxn ang="0">
                <a:pos x="18" y="0"/>
              </a:cxn>
              <a:cxn ang="0">
                <a:pos x="0" y="18"/>
              </a:cxn>
              <a:cxn ang="0">
                <a:pos x="5" y="30"/>
              </a:cxn>
              <a:cxn ang="0">
                <a:pos x="5" y="30"/>
              </a:cxn>
              <a:cxn ang="0">
                <a:pos x="10" y="42"/>
              </a:cxn>
              <a:cxn ang="0">
                <a:pos x="9" y="44"/>
              </a:cxn>
              <a:cxn ang="0">
                <a:pos x="11" y="46"/>
              </a:cxn>
              <a:cxn ang="0">
                <a:pos x="9" y="48"/>
              </a:cxn>
              <a:cxn ang="0">
                <a:pos x="11" y="50"/>
              </a:cxn>
              <a:cxn ang="0">
                <a:pos x="9" y="52"/>
              </a:cxn>
              <a:cxn ang="0">
                <a:pos x="12" y="54"/>
              </a:cxn>
              <a:cxn ang="0">
                <a:pos x="24" y="54"/>
              </a:cxn>
              <a:cxn ang="0">
                <a:pos x="27" y="52"/>
              </a:cxn>
              <a:cxn ang="0">
                <a:pos x="26" y="50"/>
              </a:cxn>
              <a:cxn ang="0">
                <a:pos x="27" y="48"/>
              </a:cxn>
              <a:cxn ang="0">
                <a:pos x="26" y="46"/>
              </a:cxn>
              <a:cxn ang="0">
                <a:pos x="27" y="44"/>
              </a:cxn>
              <a:cxn ang="0">
                <a:pos x="26" y="42"/>
              </a:cxn>
              <a:cxn ang="0">
                <a:pos x="31" y="30"/>
              </a:cxn>
              <a:cxn ang="0">
                <a:pos x="19" y="42"/>
              </a:cxn>
              <a:cxn ang="0">
                <a:pos x="18" y="42"/>
              </a:cxn>
              <a:cxn ang="0">
                <a:pos x="18" y="33"/>
              </a:cxn>
              <a:cxn ang="0">
                <a:pos x="18" y="32"/>
              </a:cxn>
              <a:cxn ang="0">
                <a:pos x="19" y="33"/>
              </a:cxn>
              <a:cxn ang="0">
                <a:pos x="19" y="33"/>
              </a:cxn>
              <a:cxn ang="0">
                <a:pos x="19" y="42"/>
              </a:cxn>
              <a:cxn ang="0">
                <a:pos x="29" y="28"/>
              </a:cxn>
              <a:cxn ang="0">
                <a:pos x="29" y="28"/>
              </a:cxn>
              <a:cxn ang="0">
                <a:pos x="23" y="42"/>
              </a:cxn>
              <a:cxn ang="0">
                <a:pos x="21" y="42"/>
              </a:cxn>
              <a:cxn ang="0">
                <a:pos x="21" y="33"/>
              </a:cxn>
              <a:cxn ang="0">
                <a:pos x="21" y="33"/>
              </a:cxn>
              <a:cxn ang="0">
                <a:pos x="26" y="19"/>
              </a:cxn>
              <a:cxn ang="0">
                <a:pos x="25" y="19"/>
              </a:cxn>
              <a:cxn ang="0">
                <a:pos x="24" y="19"/>
              </a:cxn>
              <a:cxn ang="0">
                <a:pos x="21" y="29"/>
              </a:cxn>
              <a:cxn ang="0">
                <a:pos x="21" y="23"/>
              </a:cxn>
              <a:cxn ang="0">
                <a:pos x="21" y="23"/>
              </a:cxn>
              <a:cxn ang="0">
                <a:pos x="20" y="23"/>
              </a:cxn>
              <a:cxn ang="0">
                <a:pos x="20" y="30"/>
              </a:cxn>
              <a:cxn ang="0">
                <a:pos x="18" y="30"/>
              </a:cxn>
              <a:cxn ang="0">
                <a:pos x="16" y="30"/>
              </a:cxn>
              <a:cxn ang="0">
                <a:pos x="16" y="23"/>
              </a:cxn>
              <a:cxn ang="0">
                <a:pos x="16" y="23"/>
              </a:cxn>
              <a:cxn ang="0">
                <a:pos x="15" y="23"/>
              </a:cxn>
              <a:cxn ang="0">
                <a:pos x="15" y="29"/>
              </a:cxn>
              <a:cxn ang="0">
                <a:pos x="12" y="19"/>
              </a:cxn>
              <a:cxn ang="0">
                <a:pos x="11" y="19"/>
              </a:cxn>
              <a:cxn ang="0">
                <a:pos x="11" y="19"/>
              </a:cxn>
              <a:cxn ang="0">
                <a:pos x="15" y="33"/>
              </a:cxn>
              <a:cxn ang="0">
                <a:pos x="15" y="33"/>
              </a:cxn>
              <a:cxn ang="0">
                <a:pos x="15" y="42"/>
              </a:cxn>
              <a:cxn ang="0">
                <a:pos x="13" y="42"/>
              </a:cxn>
              <a:cxn ang="0">
                <a:pos x="7" y="28"/>
              </a:cxn>
              <a:cxn ang="0">
                <a:pos x="7" y="28"/>
              </a:cxn>
              <a:cxn ang="0">
                <a:pos x="7" y="28"/>
              </a:cxn>
              <a:cxn ang="0">
                <a:pos x="3" y="18"/>
              </a:cxn>
              <a:cxn ang="0">
                <a:pos x="18" y="3"/>
              </a:cxn>
              <a:cxn ang="0">
                <a:pos x="33" y="18"/>
              </a:cxn>
              <a:cxn ang="0">
                <a:pos x="29" y="28"/>
              </a:cxn>
            </a:cxnLst>
            <a:rect l="0" t="0" r="r" b="b"/>
            <a:pathLst>
              <a:path w="36" h="54">
                <a:moveTo>
                  <a:pt x="31" y="30"/>
                </a:moveTo>
                <a:cubicBezTo>
                  <a:pt x="34" y="27"/>
                  <a:pt x="36" y="22"/>
                  <a:pt x="36" y="18"/>
                </a:cubicBezTo>
                <a:cubicBezTo>
                  <a:pt x="36" y="8"/>
                  <a:pt x="28" y="0"/>
                  <a:pt x="18" y="0"/>
                </a:cubicBezTo>
                <a:cubicBezTo>
                  <a:pt x="8" y="0"/>
                  <a:pt x="0" y="8"/>
                  <a:pt x="0" y="18"/>
                </a:cubicBezTo>
                <a:cubicBezTo>
                  <a:pt x="0" y="22"/>
                  <a:pt x="2" y="27"/>
                  <a:pt x="5" y="30"/>
                </a:cubicBezTo>
                <a:cubicBezTo>
                  <a:pt x="5" y="30"/>
                  <a:pt x="5" y="30"/>
                  <a:pt x="5" y="30"/>
                </a:cubicBezTo>
                <a:cubicBezTo>
                  <a:pt x="5" y="30"/>
                  <a:pt x="10" y="36"/>
                  <a:pt x="10" y="42"/>
                </a:cubicBezTo>
                <a:cubicBezTo>
                  <a:pt x="10" y="43"/>
                  <a:pt x="9" y="43"/>
                  <a:pt x="9" y="44"/>
                </a:cubicBezTo>
                <a:cubicBezTo>
                  <a:pt x="9" y="45"/>
                  <a:pt x="10" y="45"/>
                  <a:pt x="11" y="46"/>
                </a:cubicBezTo>
                <a:cubicBezTo>
                  <a:pt x="10" y="46"/>
                  <a:pt x="9" y="47"/>
                  <a:pt x="9" y="48"/>
                </a:cubicBezTo>
                <a:cubicBezTo>
                  <a:pt x="9" y="49"/>
                  <a:pt x="10" y="49"/>
                  <a:pt x="11" y="50"/>
                </a:cubicBezTo>
                <a:cubicBezTo>
                  <a:pt x="10" y="50"/>
                  <a:pt x="9" y="51"/>
                  <a:pt x="9" y="52"/>
                </a:cubicBezTo>
                <a:cubicBezTo>
                  <a:pt x="9" y="53"/>
                  <a:pt x="11" y="54"/>
                  <a:pt x="12" y="54"/>
                </a:cubicBezTo>
                <a:cubicBezTo>
                  <a:pt x="24" y="54"/>
                  <a:pt x="24" y="54"/>
                  <a:pt x="24" y="54"/>
                </a:cubicBezTo>
                <a:cubicBezTo>
                  <a:pt x="26" y="54"/>
                  <a:pt x="27" y="53"/>
                  <a:pt x="27" y="52"/>
                </a:cubicBezTo>
                <a:cubicBezTo>
                  <a:pt x="27" y="51"/>
                  <a:pt x="26" y="50"/>
                  <a:pt x="26" y="50"/>
                </a:cubicBezTo>
                <a:cubicBezTo>
                  <a:pt x="26" y="49"/>
                  <a:pt x="27" y="49"/>
                  <a:pt x="27" y="48"/>
                </a:cubicBezTo>
                <a:cubicBezTo>
                  <a:pt x="27" y="47"/>
                  <a:pt x="26" y="46"/>
                  <a:pt x="26" y="46"/>
                </a:cubicBezTo>
                <a:cubicBezTo>
                  <a:pt x="26" y="45"/>
                  <a:pt x="27" y="45"/>
                  <a:pt x="27" y="44"/>
                </a:cubicBezTo>
                <a:cubicBezTo>
                  <a:pt x="27" y="43"/>
                  <a:pt x="27" y="43"/>
                  <a:pt x="26" y="42"/>
                </a:cubicBezTo>
                <a:cubicBezTo>
                  <a:pt x="26" y="36"/>
                  <a:pt x="31" y="30"/>
                  <a:pt x="31" y="30"/>
                </a:cubicBezTo>
                <a:close/>
                <a:moveTo>
                  <a:pt x="19" y="42"/>
                </a:moveTo>
                <a:cubicBezTo>
                  <a:pt x="18" y="42"/>
                  <a:pt x="18" y="42"/>
                  <a:pt x="18" y="42"/>
                </a:cubicBezTo>
                <a:cubicBezTo>
                  <a:pt x="18" y="33"/>
                  <a:pt x="18" y="33"/>
                  <a:pt x="18" y="33"/>
                </a:cubicBezTo>
                <a:cubicBezTo>
                  <a:pt x="18" y="32"/>
                  <a:pt x="18" y="32"/>
                  <a:pt x="18" y="32"/>
                </a:cubicBezTo>
                <a:cubicBezTo>
                  <a:pt x="19" y="33"/>
                  <a:pt x="19" y="33"/>
                  <a:pt x="19" y="33"/>
                </a:cubicBezTo>
                <a:cubicBezTo>
                  <a:pt x="19" y="33"/>
                  <a:pt x="19" y="33"/>
                  <a:pt x="19" y="33"/>
                </a:cubicBezTo>
                <a:lnTo>
                  <a:pt x="19" y="42"/>
                </a:lnTo>
                <a:close/>
                <a:moveTo>
                  <a:pt x="29" y="28"/>
                </a:moveTo>
                <a:cubicBezTo>
                  <a:pt x="29" y="28"/>
                  <a:pt x="29" y="28"/>
                  <a:pt x="29" y="28"/>
                </a:cubicBezTo>
                <a:cubicBezTo>
                  <a:pt x="29" y="28"/>
                  <a:pt x="24" y="35"/>
                  <a:pt x="23" y="42"/>
                </a:cubicBezTo>
                <a:cubicBezTo>
                  <a:pt x="21" y="42"/>
                  <a:pt x="21" y="42"/>
                  <a:pt x="21" y="42"/>
                </a:cubicBezTo>
                <a:cubicBezTo>
                  <a:pt x="21" y="33"/>
                  <a:pt x="21" y="33"/>
                  <a:pt x="21" y="33"/>
                </a:cubicBezTo>
                <a:cubicBezTo>
                  <a:pt x="21" y="33"/>
                  <a:pt x="21" y="33"/>
                  <a:pt x="21" y="33"/>
                </a:cubicBezTo>
                <a:cubicBezTo>
                  <a:pt x="26" y="19"/>
                  <a:pt x="26" y="19"/>
                  <a:pt x="26" y="19"/>
                </a:cubicBezTo>
                <a:cubicBezTo>
                  <a:pt x="25" y="19"/>
                  <a:pt x="25" y="19"/>
                  <a:pt x="25" y="19"/>
                </a:cubicBezTo>
                <a:cubicBezTo>
                  <a:pt x="24" y="19"/>
                  <a:pt x="24" y="19"/>
                  <a:pt x="24" y="19"/>
                </a:cubicBezTo>
                <a:cubicBezTo>
                  <a:pt x="21" y="29"/>
                  <a:pt x="21" y="29"/>
                  <a:pt x="21" y="29"/>
                </a:cubicBezTo>
                <a:cubicBezTo>
                  <a:pt x="21" y="23"/>
                  <a:pt x="21" y="23"/>
                  <a:pt x="21" y="23"/>
                </a:cubicBezTo>
                <a:cubicBezTo>
                  <a:pt x="21" y="23"/>
                  <a:pt x="21" y="23"/>
                  <a:pt x="21" y="23"/>
                </a:cubicBezTo>
                <a:cubicBezTo>
                  <a:pt x="20" y="23"/>
                  <a:pt x="20" y="23"/>
                  <a:pt x="20" y="23"/>
                </a:cubicBezTo>
                <a:cubicBezTo>
                  <a:pt x="20" y="30"/>
                  <a:pt x="20" y="30"/>
                  <a:pt x="20" y="30"/>
                </a:cubicBezTo>
                <a:cubicBezTo>
                  <a:pt x="20" y="30"/>
                  <a:pt x="19" y="30"/>
                  <a:pt x="18" y="30"/>
                </a:cubicBezTo>
                <a:cubicBezTo>
                  <a:pt x="17" y="30"/>
                  <a:pt x="17" y="30"/>
                  <a:pt x="16" y="30"/>
                </a:cubicBezTo>
                <a:cubicBezTo>
                  <a:pt x="16" y="23"/>
                  <a:pt x="16" y="23"/>
                  <a:pt x="16" y="23"/>
                </a:cubicBezTo>
                <a:cubicBezTo>
                  <a:pt x="16" y="23"/>
                  <a:pt x="16" y="23"/>
                  <a:pt x="16" y="23"/>
                </a:cubicBezTo>
                <a:cubicBezTo>
                  <a:pt x="15" y="23"/>
                  <a:pt x="15" y="23"/>
                  <a:pt x="15" y="23"/>
                </a:cubicBezTo>
                <a:cubicBezTo>
                  <a:pt x="15" y="29"/>
                  <a:pt x="15" y="29"/>
                  <a:pt x="15" y="29"/>
                </a:cubicBezTo>
                <a:cubicBezTo>
                  <a:pt x="12" y="19"/>
                  <a:pt x="12" y="19"/>
                  <a:pt x="12" y="19"/>
                </a:cubicBezTo>
                <a:cubicBezTo>
                  <a:pt x="11" y="19"/>
                  <a:pt x="11" y="19"/>
                  <a:pt x="11" y="19"/>
                </a:cubicBezTo>
                <a:cubicBezTo>
                  <a:pt x="11" y="19"/>
                  <a:pt x="11" y="19"/>
                  <a:pt x="11" y="19"/>
                </a:cubicBezTo>
                <a:cubicBezTo>
                  <a:pt x="15" y="33"/>
                  <a:pt x="15" y="33"/>
                  <a:pt x="15" y="33"/>
                </a:cubicBezTo>
                <a:cubicBezTo>
                  <a:pt x="15" y="33"/>
                  <a:pt x="15" y="33"/>
                  <a:pt x="15" y="33"/>
                </a:cubicBezTo>
                <a:cubicBezTo>
                  <a:pt x="15" y="42"/>
                  <a:pt x="15" y="42"/>
                  <a:pt x="15" y="42"/>
                </a:cubicBezTo>
                <a:cubicBezTo>
                  <a:pt x="13" y="42"/>
                  <a:pt x="13" y="42"/>
                  <a:pt x="13" y="42"/>
                </a:cubicBezTo>
                <a:cubicBezTo>
                  <a:pt x="12" y="35"/>
                  <a:pt x="7" y="28"/>
                  <a:pt x="7" y="28"/>
                </a:cubicBezTo>
                <a:cubicBezTo>
                  <a:pt x="7" y="28"/>
                  <a:pt x="7" y="28"/>
                  <a:pt x="7" y="28"/>
                </a:cubicBezTo>
                <a:cubicBezTo>
                  <a:pt x="7" y="28"/>
                  <a:pt x="7" y="28"/>
                  <a:pt x="7" y="28"/>
                </a:cubicBezTo>
                <a:cubicBezTo>
                  <a:pt x="5" y="25"/>
                  <a:pt x="3" y="22"/>
                  <a:pt x="3" y="18"/>
                </a:cubicBezTo>
                <a:cubicBezTo>
                  <a:pt x="3" y="10"/>
                  <a:pt x="10" y="3"/>
                  <a:pt x="18" y="3"/>
                </a:cubicBezTo>
                <a:cubicBezTo>
                  <a:pt x="26" y="3"/>
                  <a:pt x="33" y="10"/>
                  <a:pt x="33" y="18"/>
                </a:cubicBezTo>
                <a:cubicBezTo>
                  <a:pt x="33" y="22"/>
                  <a:pt x="32" y="25"/>
                  <a:pt x="29" y="28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/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C3FACF64-F70E-4671-BB10-2948C57F40F1}"/>
              </a:ext>
            </a:extLst>
          </p:cNvPr>
          <p:cNvCxnSpPr>
            <a:cxnSpLocks/>
          </p:cNvCxnSpPr>
          <p:nvPr/>
        </p:nvCxnSpPr>
        <p:spPr>
          <a:xfrm flipH="1">
            <a:off x="3974406" y="3251368"/>
            <a:ext cx="712771" cy="0"/>
          </a:xfrm>
          <a:prstGeom prst="line">
            <a:avLst/>
          </a:prstGeom>
          <a:ln w="12700">
            <a:solidFill>
              <a:srgbClr val="56595E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Freeform 131">
            <a:extLst>
              <a:ext uri="{FF2B5EF4-FFF2-40B4-BE49-F238E27FC236}">
                <a16:creationId xmlns:a16="http://schemas.microsoft.com/office/drawing/2014/main" id="{9943C165-41B4-4A17-9C01-97E9A7C2FD68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8082300" y="4121763"/>
            <a:ext cx="291376" cy="274320"/>
          </a:xfrm>
          <a:custGeom>
            <a:avLst/>
            <a:gdLst>
              <a:gd name="T0" fmla="*/ 134 w 161"/>
              <a:gd name="T1" fmla="*/ 110 h 152"/>
              <a:gd name="T2" fmla="*/ 99 w 161"/>
              <a:gd name="T3" fmla="*/ 110 h 152"/>
              <a:gd name="T4" fmla="*/ 99 w 161"/>
              <a:gd name="T5" fmla="*/ 99 h 152"/>
              <a:gd name="T6" fmla="*/ 89 w 161"/>
              <a:gd name="T7" fmla="*/ 112 h 152"/>
              <a:gd name="T8" fmla="*/ 79 w 161"/>
              <a:gd name="T9" fmla="*/ 125 h 152"/>
              <a:gd name="T10" fmla="*/ 89 w 161"/>
              <a:gd name="T11" fmla="*/ 139 h 152"/>
              <a:gd name="T12" fmla="*/ 99 w 161"/>
              <a:gd name="T13" fmla="*/ 152 h 152"/>
              <a:gd name="T14" fmla="*/ 99 w 161"/>
              <a:gd name="T15" fmla="*/ 145 h 152"/>
              <a:gd name="T16" fmla="*/ 118 w 161"/>
              <a:gd name="T17" fmla="*/ 144 h 152"/>
              <a:gd name="T18" fmla="*/ 138 w 161"/>
              <a:gd name="T19" fmla="*/ 136 h 152"/>
              <a:gd name="T20" fmla="*/ 157 w 161"/>
              <a:gd name="T21" fmla="*/ 101 h 152"/>
              <a:gd name="T22" fmla="*/ 134 w 161"/>
              <a:gd name="T23" fmla="*/ 110 h 152"/>
              <a:gd name="T24" fmla="*/ 77 w 161"/>
              <a:gd name="T25" fmla="*/ 24 h 152"/>
              <a:gd name="T26" fmla="*/ 64 w 161"/>
              <a:gd name="T27" fmla="*/ 8 h 152"/>
              <a:gd name="T28" fmla="*/ 42 w 161"/>
              <a:gd name="T29" fmla="*/ 13 h 152"/>
              <a:gd name="T30" fmla="*/ 31 w 161"/>
              <a:gd name="T31" fmla="*/ 31 h 152"/>
              <a:gd name="T32" fmla="*/ 61 w 161"/>
              <a:gd name="T33" fmla="*/ 49 h 152"/>
              <a:gd name="T34" fmla="*/ 77 w 161"/>
              <a:gd name="T35" fmla="*/ 24 h 152"/>
              <a:gd name="T36" fmla="*/ 104 w 161"/>
              <a:gd name="T37" fmla="*/ 56 h 152"/>
              <a:gd name="T38" fmla="*/ 121 w 161"/>
              <a:gd name="T39" fmla="*/ 59 h 152"/>
              <a:gd name="T40" fmla="*/ 128 w 161"/>
              <a:gd name="T41" fmla="*/ 44 h 152"/>
              <a:gd name="T42" fmla="*/ 135 w 161"/>
              <a:gd name="T43" fmla="*/ 28 h 152"/>
              <a:gd name="T44" fmla="*/ 128 w 161"/>
              <a:gd name="T45" fmla="*/ 32 h 152"/>
              <a:gd name="T46" fmla="*/ 118 w 161"/>
              <a:gd name="T47" fmla="*/ 16 h 152"/>
              <a:gd name="T48" fmla="*/ 102 w 161"/>
              <a:gd name="T49" fmla="*/ 2 h 152"/>
              <a:gd name="T50" fmla="*/ 62 w 161"/>
              <a:gd name="T51" fmla="*/ 2 h 152"/>
              <a:gd name="T52" fmla="*/ 80 w 161"/>
              <a:gd name="T53" fmla="*/ 18 h 152"/>
              <a:gd name="T54" fmla="*/ 97 w 161"/>
              <a:gd name="T55" fmla="*/ 49 h 152"/>
              <a:gd name="T56" fmla="*/ 87 w 161"/>
              <a:gd name="T57" fmla="*/ 54 h 152"/>
              <a:gd name="T58" fmla="*/ 104 w 161"/>
              <a:gd name="T59" fmla="*/ 56 h 152"/>
              <a:gd name="T60" fmla="*/ 29 w 161"/>
              <a:gd name="T61" fmla="*/ 127 h 152"/>
              <a:gd name="T62" fmla="*/ 45 w 161"/>
              <a:gd name="T63" fmla="*/ 143 h 152"/>
              <a:gd name="T64" fmla="*/ 66 w 161"/>
              <a:gd name="T65" fmla="*/ 144 h 152"/>
              <a:gd name="T66" fmla="*/ 67 w 161"/>
              <a:gd name="T67" fmla="*/ 109 h 152"/>
              <a:gd name="T68" fmla="*/ 37 w 161"/>
              <a:gd name="T69" fmla="*/ 108 h 152"/>
              <a:gd name="T70" fmla="*/ 29 w 161"/>
              <a:gd name="T71" fmla="*/ 127 h 152"/>
              <a:gd name="T72" fmla="*/ 24 w 161"/>
              <a:gd name="T73" fmla="*/ 133 h 152"/>
              <a:gd name="T74" fmla="*/ 29 w 161"/>
              <a:gd name="T75" fmla="*/ 109 h 152"/>
              <a:gd name="T76" fmla="*/ 47 w 161"/>
              <a:gd name="T77" fmla="*/ 79 h 152"/>
              <a:gd name="T78" fmla="*/ 56 w 161"/>
              <a:gd name="T79" fmla="*/ 85 h 152"/>
              <a:gd name="T80" fmla="*/ 50 w 161"/>
              <a:gd name="T81" fmla="*/ 69 h 152"/>
              <a:gd name="T82" fmla="*/ 44 w 161"/>
              <a:gd name="T83" fmla="*/ 53 h 152"/>
              <a:gd name="T84" fmla="*/ 27 w 161"/>
              <a:gd name="T85" fmla="*/ 55 h 152"/>
              <a:gd name="T86" fmla="*/ 10 w 161"/>
              <a:gd name="T87" fmla="*/ 57 h 152"/>
              <a:gd name="T88" fmla="*/ 17 w 161"/>
              <a:gd name="T89" fmla="*/ 61 h 152"/>
              <a:gd name="T90" fmla="*/ 8 w 161"/>
              <a:gd name="T91" fmla="*/ 77 h 152"/>
              <a:gd name="T92" fmla="*/ 4 w 161"/>
              <a:gd name="T93" fmla="*/ 99 h 152"/>
              <a:gd name="T94" fmla="*/ 24 w 161"/>
              <a:gd name="T95" fmla="*/ 133 h 152"/>
              <a:gd name="T96" fmla="*/ 144 w 161"/>
              <a:gd name="T97" fmla="*/ 60 h 152"/>
              <a:gd name="T98" fmla="*/ 114 w 161"/>
              <a:gd name="T99" fmla="*/ 77 h 152"/>
              <a:gd name="T100" fmla="*/ 129 w 161"/>
              <a:gd name="T101" fmla="*/ 103 h 152"/>
              <a:gd name="T102" fmla="*/ 149 w 161"/>
              <a:gd name="T103" fmla="*/ 100 h 152"/>
              <a:gd name="T104" fmla="*/ 154 w 161"/>
              <a:gd name="T105" fmla="*/ 78 h 152"/>
              <a:gd name="T106" fmla="*/ 144 w 161"/>
              <a:gd name="T107" fmla="*/ 60 h 1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61" h="152">
                <a:moveTo>
                  <a:pt x="134" y="110"/>
                </a:moveTo>
                <a:cubicBezTo>
                  <a:pt x="99" y="110"/>
                  <a:pt x="99" y="110"/>
                  <a:pt x="99" y="110"/>
                </a:cubicBezTo>
                <a:cubicBezTo>
                  <a:pt x="99" y="99"/>
                  <a:pt x="99" y="99"/>
                  <a:pt x="99" y="99"/>
                </a:cubicBezTo>
                <a:cubicBezTo>
                  <a:pt x="89" y="112"/>
                  <a:pt x="89" y="112"/>
                  <a:pt x="89" y="112"/>
                </a:cubicBezTo>
                <a:cubicBezTo>
                  <a:pt x="79" y="125"/>
                  <a:pt x="79" y="125"/>
                  <a:pt x="79" y="125"/>
                </a:cubicBezTo>
                <a:cubicBezTo>
                  <a:pt x="89" y="139"/>
                  <a:pt x="89" y="139"/>
                  <a:pt x="89" y="139"/>
                </a:cubicBezTo>
                <a:cubicBezTo>
                  <a:pt x="99" y="152"/>
                  <a:pt x="99" y="152"/>
                  <a:pt x="99" y="152"/>
                </a:cubicBezTo>
                <a:cubicBezTo>
                  <a:pt x="99" y="145"/>
                  <a:pt x="99" y="145"/>
                  <a:pt x="99" y="145"/>
                </a:cubicBezTo>
                <a:cubicBezTo>
                  <a:pt x="118" y="144"/>
                  <a:pt x="118" y="144"/>
                  <a:pt x="118" y="144"/>
                </a:cubicBezTo>
                <a:cubicBezTo>
                  <a:pt x="134" y="143"/>
                  <a:pt x="138" y="136"/>
                  <a:pt x="138" y="136"/>
                </a:cubicBezTo>
                <a:cubicBezTo>
                  <a:pt x="157" y="101"/>
                  <a:pt x="157" y="101"/>
                  <a:pt x="157" y="101"/>
                </a:cubicBezTo>
                <a:cubicBezTo>
                  <a:pt x="150" y="111"/>
                  <a:pt x="134" y="110"/>
                  <a:pt x="134" y="110"/>
                </a:cubicBezTo>
                <a:close/>
                <a:moveTo>
                  <a:pt x="77" y="24"/>
                </a:moveTo>
                <a:cubicBezTo>
                  <a:pt x="71" y="9"/>
                  <a:pt x="64" y="8"/>
                  <a:pt x="64" y="8"/>
                </a:cubicBezTo>
                <a:cubicBezTo>
                  <a:pt x="52" y="0"/>
                  <a:pt x="42" y="13"/>
                  <a:pt x="42" y="13"/>
                </a:cubicBezTo>
                <a:cubicBezTo>
                  <a:pt x="31" y="31"/>
                  <a:pt x="31" y="31"/>
                  <a:pt x="31" y="31"/>
                </a:cubicBezTo>
                <a:cubicBezTo>
                  <a:pt x="61" y="49"/>
                  <a:pt x="61" y="49"/>
                  <a:pt x="61" y="49"/>
                </a:cubicBezTo>
                <a:cubicBezTo>
                  <a:pt x="77" y="24"/>
                  <a:pt x="77" y="24"/>
                  <a:pt x="77" y="24"/>
                </a:cubicBezTo>
                <a:close/>
                <a:moveTo>
                  <a:pt x="104" y="56"/>
                </a:moveTo>
                <a:cubicBezTo>
                  <a:pt x="121" y="59"/>
                  <a:pt x="121" y="59"/>
                  <a:pt x="121" y="59"/>
                </a:cubicBezTo>
                <a:cubicBezTo>
                  <a:pt x="128" y="44"/>
                  <a:pt x="128" y="44"/>
                  <a:pt x="128" y="44"/>
                </a:cubicBezTo>
                <a:cubicBezTo>
                  <a:pt x="135" y="28"/>
                  <a:pt x="135" y="28"/>
                  <a:pt x="135" y="28"/>
                </a:cubicBezTo>
                <a:cubicBezTo>
                  <a:pt x="128" y="32"/>
                  <a:pt x="128" y="32"/>
                  <a:pt x="128" y="32"/>
                </a:cubicBezTo>
                <a:cubicBezTo>
                  <a:pt x="118" y="16"/>
                  <a:pt x="118" y="16"/>
                  <a:pt x="118" y="16"/>
                </a:cubicBezTo>
                <a:cubicBezTo>
                  <a:pt x="110" y="2"/>
                  <a:pt x="102" y="2"/>
                  <a:pt x="102" y="2"/>
                </a:cubicBezTo>
                <a:cubicBezTo>
                  <a:pt x="62" y="2"/>
                  <a:pt x="62" y="2"/>
                  <a:pt x="62" y="2"/>
                </a:cubicBezTo>
                <a:cubicBezTo>
                  <a:pt x="74" y="3"/>
                  <a:pt x="80" y="18"/>
                  <a:pt x="80" y="18"/>
                </a:cubicBezTo>
                <a:cubicBezTo>
                  <a:pt x="97" y="49"/>
                  <a:pt x="97" y="49"/>
                  <a:pt x="97" y="49"/>
                </a:cubicBezTo>
                <a:cubicBezTo>
                  <a:pt x="87" y="54"/>
                  <a:pt x="87" y="54"/>
                  <a:pt x="87" y="54"/>
                </a:cubicBezTo>
                <a:cubicBezTo>
                  <a:pt x="104" y="56"/>
                  <a:pt x="104" y="56"/>
                  <a:pt x="104" y="56"/>
                </a:cubicBezTo>
                <a:close/>
                <a:moveTo>
                  <a:pt x="29" y="127"/>
                </a:moveTo>
                <a:cubicBezTo>
                  <a:pt x="29" y="141"/>
                  <a:pt x="45" y="143"/>
                  <a:pt x="45" y="143"/>
                </a:cubicBezTo>
                <a:cubicBezTo>
                  <a:pt x="66" y="144"/>
                  <a:pt x="66" y="144"/>
                  <a:pt x="66" y="144"/>
                </a:cubicBezTo>
                <a:cubicBezTo>
                  <a:pt x="67" y="109"/>
                  <a:pt x="67" y="109"/>
                  <a:pt x="67" y="109"/>
                </a:cubicBezTo>
                <a:cubicBezTo>
                  <a:pt x="37" y="108"/>
                  <a:pt x="37" y="108"/>
                  <a:pt x="37" y="108"/>
                </a:cubicBezTo>
                <a:cubicBezTo>
                  <a:pt x="28" y="121"/>
                  <a:pt x="29" y="127"/>
                  <a:pt x="29" y="127"/>
                </a:cubicBezTo>
                <a:close/>
                <a:moveTo>
                  <a:pt x="24" y="133"/>
                </a:moveTo>
                <a:cubicBezTo>
                  <a:pt x="19" y="122"/>
                  <a:pt x="29" y="109"/>
                  <a:pt x="29" y="109"/>
                </a:cubicBezTo>
                <a:cubicBezTo>
                  <a:pt x="47" y="79"/>
                  <a:pt x="47" y="79"/>
                  <a:pt x="47" y="79"/>
                </a:cubicBezTo>
                <a:cubicBezTo>
                  <a:pt x="56" y="85"/>
                  <a:pt x="56" y="85"/>
                  <a:pt x="56" y="85"/>
                </a:cubicBezTo>
                <a:cubicBezTo>
                  <a:pt x="50" y="69"/>
                  <a:pt x="50" y="69"/>
                  <a:pt x="50" y="69"/>
                </a:cubicBezTo>
                <a:cubicBezTo>
                  <a:pt x="44" y="53"/>
                  <a:pt x="44" y="53"/>
                  <a:pt x="44" y="53"/>
                </a:cubicBezTo>
                <a:cubicBezTo>
                  <a:pt x="27" y="55"/>
                  <a:pt x="27" y="55"/>
                  <a:pt x="27" y="55"/>
                </a:cubicBezTo>
                <a:cubicBezTo>
                  <a:pt x="10" y="57"/>
                  <a:pt x="10" y="57"/>
                  <a:pt x="10" y="57"/>
                </a:cubicBezTo>
                <a:cubicBezTo>
                  <a:pt x="17" y="61"/>
                  <a:pt x="17" y="61"/>
                  <a:pt x="17" y="61"/>
                </a:cubicBezTo>
                <a:cubicBezTo>
                  <a:pt x="8" y="77"/>
                  <a:pt x="8" y="77"/>
                  <a:pt x="8" y="77"/>
                </a:cubicBezTo>
                <a:cubicBezTo>
                  <a:pt x="0" y="92"/>
                  <a:pt x="4" y="99"/>
                  <a:pt x="4" y="99"/>
                </a:cubicBezTo>
                <a:cubicBezTo>
                  <a:pt x="24" y="133"/>
                  <a:pt x="24" y="133"/>
                  <a:pt x="24" y="133"/>
                </a:cubicBezTo>
                <a:close/>
                <a:moveTo>
                  <a:pt x="144" y="60"/>
                </a:moveTo>
                <a:cubicBezTo>
                  <a:pt x="114" y="77"/>
                  <a:pt x="114" y="77"/>
                  <a:pt x="114" y="77"/>
                </a:cubicBezTo>
                <a:cubicBezTo>
                  <a:pt x="129" y="103"/>
                  <a:pt x="129" y="103"/>
                  <a:pt x="129" y="103"/>
                </a:cubicBezTo>
                <a:cubicBezTo>
                  <a:pt x="144" y="105"/>
                  <a:pt x="149" y="100"/>
                  <a:pt x="149" y="100"/>
                </a:cubicBezTo>
                <a:cubicBezTo>
                  <a:pt x="161" y="93"/>
                  <a:pt x="154" y="78"/>
                  <a:pt x="154" y="78"/>
                </a:cubicBezTo>
                <a:cubicBezTo>
                  <a:pt x="144" y="60"/>
                  <a:pt x="144" y="60"/>
                  <a:pt x="144" y="6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6458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000"/>
                            </p:stCondLst>
                            <p:childTnLst>
                              <p:par>
                                <p:cTn id="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500"/>
                            </p:stCondLst>
                            <p:childTnLst>
                              <p:par>
                                <p:cTn id="5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0"/>
                            </p:stCondLst>
                            <p:childTnLst>
                              <p:par>
                                <p:cTn id="62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500"/>
                            </p:stCondLst>
                            <p:childTnLst>
                              <p:par>
                                <p:cTn id="6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6000"/>
                            </p:stCondLst>
                            <p:childTnLst>
                              <p:par>
                                <p:cTn id="7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6500"/>
                            </p:stCondLst>
                            <p:childTnLst>
                              <p:par>
                                <p:cTn id="8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7000"/>
                            </p:stCondLst>
                            <p:childTnLst>
                              <p:par>
                                <p:cTn id="86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7500"/>
                            </p:stCondLst>
                            <p:childTnLst>
                              <p:par>
                                <p:cTn id="9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8000"/>
                            </p:stCondLst>
                            <p:childTnLst>
                              <p:par>
                                <p:cTn id="9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8500"/>
                            </p:stCondLst>
                            <p:childTnLst>
                              <p:par>
                                <p:cTn id="10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9000"/>
                            </p:stCondLst>
                            <p:childTnLst>
                              <p:par>
                                <p:cTn id="10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9500"/>
                            </p:stCondLst>
                            <p:childTnLst>
                              <p:par>
                                <p:cTn id="11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1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10500"/>
                            </p:stCondLst>
                            <p:childTnLst>
                              <p:par>
                                <p:cTn id="12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11000"/>
                            </p:stCondLst>
                            <p:childTnLst>
                              <p:par>
                                <p:cTn id="1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11500"/>
                            </p:stCondLst>
                            <p:childTnLst>
                              <p:par>
                                <p:cTn id="13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6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1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12000"/>
                            </p:stCondLst>
                            <p:childTnLst>
                              <p:par>
                                <p:cTn id="1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0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/>
      <p:bldP spid="10" grpId="0" animBg="1"/>
      <p:bldP spid="24" grpId="0" animBg="1"/>
      <p:bldP spid="25" grpId="0"/>
      <p:bldP spid="26" grpId="0" animBg="1"/>
      <p:bldP spid="29" grpId="0" animBg="1"/>
      <p:bldP spid="30" grpId="0"/>
      <p:bldP spid="31" grpId="0" animBg="1"/>
      <p:bldP spid="34" grpId="0" animBg="1"/>
      <p:bldP spid="35" grpId="0"/>
      <p:bldP spid="36" grpId="0" animBg="1"/>
      <p:bldP spid="39" grpId="0" animBg="1"/>
      <p:bldP spid="40" grpId="0"/>
      <p:bldP spid="41" grpId="0" animBg="1"/>
      <p:bldP spid="16" grpId="0" animBg="1"/>
      <p:bldP spid="17" grpId="0" animBg="1"/>
      <p:bldP spid="19" grpId="0" animBg="1"/>
      <p:bldP spid="66" grpId="0" animBg="1"/>
      <p:bldP spid="43" grpId="0" animBg="1"/>
      <p:bldP spid="47" grpId="0"/>
      <p:bldP spid="57" grpId="0" animBg="1"/>
      <p:bldP spid="58" grpId="0" animBg="1"/>
      <p:bldP spid="61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C78ED-6B2D-4CF8-B5F8-51F1768B07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2776538"/>
            <a:ext cx="9144000" cy="138118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800" kern="1200" dirty="0">
                <a:solidFill>
                  <a:schemeClr val="bg2"/>
                </a:solidFill>
                <a:latin typeface="Britannic Bold" panose="020B0903060703020204" pitchFamily="34" charset="0"/>
              </a:rPr>
              <a:t>REFRENCES</a:t>
            </a:r>
          </a:p>
        </p:txBody>
      </p:sp>
    </p:spTree>
    <p:extLst>
      <p:ext uri="{BB962C8B-B14F-4D97-AF65-F5344CB8AC3E}">
        <p14:creationId xmlns:p14="http://schemas.microsoft.com/office/powerpoint/2010/main" val="628732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57"/>
          <p:cNvSpPr/>
          <p:nvPr/>
        </p:nvSpPr>
        <p:spPr bwMode="auto">
          <a:xfrm>
            <a:off x="195242" y="1639286"/>
            <a:ext cx="12192000" cy="4833113"/>
          </a:xfrm>
          <a:prstGeom prst="rect">
            <a:avLst/>
          </a:prstGeom>
          <a:solidFill>
            <a:schemeClr val="tx1">
              <a:lumMod val="95000"/>
              <a:lumOff val="5000"/>
              <a:alpha val="75000"/>
            </a:schemeClr>
          </a:solidFill>
          <a:ln w="6350">
            <a:solidFill>
              <a:schemeClr val="tx1"/>
            </a:solidFill>
            <a:round/>
            <a:headEnd/>
            <a:tailEnd/>
          </a:ln>
        </p:spPr>
        <p:txBody>
          <a:bodyPr vert="horz" wrap="none" lIns="121920" tIns="60960" rIns="121920" bIns="60960" numCol="1" rtlCol="0" anchor="ctr" anchorCtr="1" compatLnSpc="1">
            <a:prstTxWarp prst="textNoShape">
              <a:avLst/>
            </a:prstTxWarp>
          </a:bodyPr>
          <a:lstStyle/>
          <a:p>
            <a:pPr algn="ctr"/>
            <a:endParaRPr lang="en-US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 flipV="1">
            <a:off x="6096000" y="2225074"/>
            <a:ext cx="0" cy="3661543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ot"/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lowchart: Off-page Connector 3"/>
          <p:cNvSpPr/>
          <p:nvPr/>
        </p:nvSpPr>
        <p:spPr>
          <a:xfrm>
            <a:off x="228640" y="2407324"/>
            <a:ext cx="806440" cy="783352"/>
          </a:xfrm>
          <a:prstGeom prst="flowChartOffpageConnector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121920" rtlCol="0" anchor="ctr"/>
          <a:lstStyle/>
          <a:p>
            <a:pPr algn="ctr"/>
            <a:r>
              <a:rPr lang="en-US" sz="3733" b="1" dirty="0">
                <a:solidFill>
                  <a:srgbClr val="00B0F0"/>
                </a:solidFill>
                <a:latin typeface="FontAwesome" pitchFamily="2" charset="0"/>
              </a:rPr>
              <a:t>[1]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245967" y="2407324"/>
            <a:ext cx="4150524" cy="64633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400" b="1" dirty="0">
                <a:solidFill>
                  <a:srgbClr val="00B0F0"/>
                </a:solidFill>
              </a:rPr>
              <a:t>G. D’Amato et al., "Asthma-related deaths," vol. 11, no. 1, p. 37, 2016.</a:t>
            </a:r>
          </a:p>
          <a:p>
            <a:r>
              <a:rPr lang="en-US" sz="1400" b="1" dirty="0">
                <a:solidFill>
                  <a:srgbClr val="00B0F0"/>
                </a:solidFill>
              </a:rPr>
              <a:t> </a:t>
            </a:r>
          </a:p>
        </p:txBody>
      </p:sp>
      <p:sp>
        <p:nvSpPr>
          <p:cNvPr id="10" name="Flowchart: Off-page Connector 9"/>
          <p:cNvSpPr/>
          <p:nvPr/>
        </p:nvSpPr>
        <p:spPr>
          <a:xfrm>
            <a:off x="11212767" y="2383228"/>
            <a:ext cx="806440" cy="783355"/>
          </a:xfrm>
          <a:prstGeom prst="flowChartOffpageConnector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21920" rtlCol="0" anchor="ctr"/>
          <a:lstStyle/>
          <a:p>
            <a:pPr algn="ctr"/>
            <a:r>
              <a:rPr lang="en-US" sz="3733" b="1" dirty="0">
                <a:solidFill>
                  <a:schemeClr val="accent2"/>
                </a:solidFill>
                <a:latin typeface="FontAwesome" pitchFamily="2" charset="0"/>
              </a:rPr>
              <a:t>[2]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592607" y="2273123"/>
            <a:ext cx="4513705" cy="107721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400" b="1" dirty="0">
                <a:solidFill>
                  <a:schemeClr val="accent2"/>
                </a:solidFill>
              </a:rPr>
              <a:t>B.-S. Lin, H.-D. Wu, and S.-J. Chen, "Automatic wheezing detection based on signal processing of spectrogram and back- propagation neural network," Journal of healthcare engineering, vol. 6, no. 4, pp. 649-672, 2015.</a:t>
            </a:r>
          </a:p>
          <a:p>
            <a:r>
              <a:rPr lang="en-US" sz="1400" b="1" dirty="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35" name="Isosceles Triangle 34"/>
          <p:cNvSpPr/>
          <p:nvPr/>
        </p:nvSpPr>
        <p:spPr bwMode="auto">
          <a:xfrm rot="16200000">
            <a:off x="5716524" y="2624549"/>
            <a:ext cx="281432" cy="304800"/>
          </a:xfrm>
          <a:prstGeom prst="triangle">
            <a:avLst/>
          </a:prstGeom>
          <a:solidFill>
            <a:srgbClr val="00B0F0"/>
          </a:solidFill>
          <a:ln w="19050">
            <a:noFill/>
            <a:round/>
            <a:headEnd/>
            <a:tailEnd/>
          </a:ln>
        </p:spPr>
        <p:txBody>
          <a:bodyPr vert="horz" wrap="none" lIns="121920" tIns="60960" rIns="121920" bIns="60960" numCol="1" rtlCol="0" anchor="ctr" anchorCtr="1" compatLnSpc="1">
            <a:prstTxWarp prst="textNoShape">
              <a:avLst/>
            </a:prstTxWarp>
          </a:bodyPr>
          <a:lstStyle/>
          <a:p>
            <a:pPr algn="ctr"/>
            <a:endParaRPr lang="en-US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6" name="Isosceles Triangle 35"/>
          <p:cNvSpPr/>
          <p:nvPr/>
        </p:nvSpPr>
        <p:spPr bwMode="auto">
          <a:xfrm rot="5400000" flipH="1">
            <a:off x="6194044" y="2624549"/>
            <a:ext cx="281432" cy="304800"/>
          </a:xfrm>
          <a:prstGeom prst="triangle">
            <a:avLst/>
          </a:prstGeom>
          <a:solidFill>
            <a:srgbClr val="ED7D31"/>
          </a:solidFill>
          <a:ln w="19050">
            <a:noFill/>
            <a:round/>
            <a:headEnd/>
            <a:tailEnd/>
          </a:ln>
        </p:spPr>
        <p:txBody>
          <a:bodyPr vert="horz" wrap="none" lIns="121920" tIns="60960" rIns="121920" bIns="60960" numCol="1" rtlCol="0" anchor="ctr" anchorCtr="1" compatLnSpc="1">
            <a:prstTxWarp prst="textNoShape">
              <a:avLst/>
            </a:prstTxWarp>
          </a:bodyPr>
          <a:lstStyle/>
          <a:p>
            <a:pPr algn="ctr"/>
            <a:endParaRPr lang="en-US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8" name="Flowchart: Off-page Connector 37"/>
          <p:cNvSpPr/>
          <p:nvPr/>
        </p:nvSpPr>
        <p:spPr>
          <a:xfrm>
            <a:off x="228640" y="3664168"/>
            <a:ext cx="806440" cy="783352"/>
          </a:xfrm>
          <a:prstGeom prst="flowChartOffpageConnector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121920" rtlCol="0" anchor="ctr"/>
          <a:lstStyle/>
          <a:p>
            <a:pPr algn="ctr"/>
            <a:r>
              <a:rPr lang="en-US" sz="3733" b="1" dirty="0">
                <a:solidFill>
                  <a:srgbClr val="FF0000"/>
                </a:solidFill>
                <a:latin typeface="FontAwesome" pitchFamily="2" charset="0"/>
              </a:rPr>
              <a:t>[3]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1147990" y="3664168"/>
            <a:ext cx="4268716" cy="129266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O. Boujelben and M. </a:t>
            </a:r>
            <a:r>
              <a:rPr lang="en-US" sz="1400" b="1" dirty="0" err="1">
                <a:solidFill>
                  <a:srgbClr val="FF0000"/>
                </a:solidFill>
              </a:rPr>
              <a:t>Bahoura</a:t>
            </a:r>
            <a:r>
              <a:rPr lang="en-US" sz="1400" b="1" dirty="0">
                <a:solidFill>
                  <a:srgbClr val="FF0000"/>
                </a:solidFill>
              </a:rPr>
              <a:t>, "FPGA implementation of an automatic wheezes detector based on MFCC and SVM," in 2016 2nd International Conference on Advanced Technologies </a:t>
            </a:r>
            <a:r>
              <a:rPr lang="en-US" sz="1400" b="1" dirty="0" err="1">
                <a:solidFill>
                  <a:srgbClr val="FF0000"/>
                </a:solidFill>
              </a:rPr>
              <a:t>forSignal</a:t>
            </a:r>
            <a:r>
              <a:rPr lang="en-US" sz="1400" b="1" dirty="0">
                <a:solidFill>
                  <a:srgbClr val="FF0000"/>
                </a:solidFill>
              </a:rPr>
              <a:t> and Image Processing (ATSIP), 2016: IEEE, pp. 647- 650</a:t>
            </a:r>
          </a:p>
          <a:p>
            <a:endParaRPr lang="en-US" sz="1400" b="1" dirty="0">
              <a:solidFill>
                <a:srgbClr val="FF0000"/>
              </a:solidFill>
            </a:endParaRPr>
          </a:p>
        </p:txBody>
      </p:sp>
      <p:sp>
        <p:nvSpPr>
          <p:cNvPr id="42" name="Flowchart: Off-page Connector 41"/>
          <p:cNvSpPr/>
          <p:nvPr/>
        </p:nvSpPr>
        <p:spPr>
          <a:xfrm>
            <a:off x="11169589" y="3664168"/>
            <a:ext cx="806440" cy="783355"/>
          </a:xfrm>
          <a:prstGeom prst="flowChartOffpageConnector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21920" rtlCol="0" anchor="ctr"/>
          <a:lstStyle/>
          <a:p>
            <a:pPr algn="ctr"/>
            <a:r>
              <a:rPr lang="en-US" sz="3733" b="1" dirty="0">
                <a:solidFill>
                  <a:schemeClr val="accent4"/>
                </a:solidFill>
                <a:latin typeface="FontAwesome" pitchFamily="2" charset="0"/>
              </a:rPr>
              <a:t>[4]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6607901" y="3709693"/>
            <a:ext cx="4483119" cy="107721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400" b="1" dirty="0">
                <a:solidFill>
                  <a:schemeClr val="accent4"/>
                </a:solidFill>
              </a:rPr>
              <a:t>R. </a:t>
            </a:r>
            <a:r>
              <a:rPr lang="en-US" sz="1400" b="1" dirty="0" err="1">
                <a:solidFill>
                  <a:schemeClr val="accent4"/>
                </a:solidFill>
              </a:rPr>
              <a:t>Palaniappan</a:t>
            </a:r>
            <a:r>
              <a:rPr lang="en-US" sz="1400" b="1" dirty="0">
                <a:solidFill>
                  <a:schemeClr val="accent4"/>
                </a:solidFill>
              </a:rPr>
              <a:t>, K. </a:t>
            </a:r>
            <a:r>
              <a:rPr lang="en-US" sz="1400" b="1" dirty="0" err="1">
                <a:solidFill>
                  <a:schemeClr val="accent4"/>
                </a:solidFill>
              </a:rPr>
              <a:t>Sundaraj</a:t>
            </a:r>
            <a:r>
              <a:rPr lang="en-US" sz="1400" b="1" dirty="0">
                <a:solidFill>
                  <a:schemeClr val="accent4"/>
                </a:solidFill>
              </a:rPr>
              <a:t>, and C. K. Lam, “Reliable system for respiratory pathology classification from </a:t>
            </a:r>
            <a:r>
              <a:rPr lang="en-US" sz="1400" b="1" dirty="0" err="1">
                <a:solidFill>
                  <a:schemeClr val="accent4"/>
                </a:solidFill>
              </a:rPr>
              <a:t>Lungsound</a:t>
            </a:r>
            <a:r>
              <a:rPr lang="en-US" sz="1400" b="1" dirty="0">
                <a:solidFill>
                  <a:schemeClr val="accent4"/>
                </a:solidFill>
              </a:rPr>
              <a:t> signals,” in 2016 International Conference on System Reliability and Science, ICSRS 2016 - Proceedings, Jan. 2017, pp. 152–156, </a:t>
            </a:r>
            <a:r>
              <a:rPr lang="en-US" sz="1400" b="1" dirty="0" err="1">
                <a:solidFill>
                  <a:schemeClr val="accent4"/>
                </a:solidFill>
              </a:rPr>
              <a:t>doi</a:t>
            </a:r>
            <a:r>
              <a:rPr lang="en-US" sz="1400" b="1" dirty="0">
                <a:solidFill>
                  <a:schemeClr val="accent4"/>
                </a:solidFill>
              </a:rPr>
              <a:t>: 10.1109/ICSRS.2016.7815855. </a:t>
            </a:r>
          </a:p>
        </p:txBody>
      </p:sp>
      <p:sp>
        <p:nvSpPr>
          <p:cNvPr id="46" name="Isosceles Triangle 45"/>
          <p:cNvSpPr/>
          <p:nvPr/>
        </p:nvSpPr>
        <p:spPr bwMode="auto">
          <a:xfrm rot="16200000">
            <a:off x="5716524" y="3903444"/>
            <a:ext cx="281432" cy="304800"/>
          </a:xfrm>
          <a:prstGeom prst="triangle">
            <a:avLst/>
          </a:prstGeom>
          <a:solidFill>
            <a:schemeClr val="accent3"/>
          </a:solidFill>
          <a:ln w="19050">
            <a:noFill/>
            <a:round/>
            <a:headEnd/>
            <a:tailEnd/>
          </a:ln>
        </p:spPr>
        <p:txBody>
          <a:bodyPr vert="horz" wrap="none" lIns="121920" tIns="60960" rIns="121920" bIns="60960" numCol="1" rtlCol="0" anchor="ctr" anchorCtr="1" compatLnSpc="1">
            <a:prstTxWarp prst="textNoShape">
              <a:avLst/>
            </a:prstTxWarp>
          </a:bodyPr>
          <a:lstStyle/>
          <a:p>
            <a:pPr algn="ctr"/>
            <a:endParaRPr lang="en-US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7" name="Isosceles Triangle 46"/>
          <p:cNvSpPr/>
          <p:nvPr/>
        </p:nvSpPr>
        <p:spPr bwMode="auto">
          <a:xfrm rot="5400000" flipH="1">
            <a:off x="6194044" y="3903444"/>
            <a:ext cx="281432" cy="304800"/>
          </a:xfrm>
          <a:prstGeom prst="triangle">
            <a:avLst/>
          </a:prstGeom>
          <a:solidFill>
            <a:schemeClr val="accent4"/>
          </a:solidFill>
          <a:ln w="19050">
            <a:noFill/>
            <a:round/>
            <a:headEnd/>
            <a:tailEnd/>
          </a:ln>
        </p:spPr>
        <p:txBody>
          <a:bodyPr vert="horz" wrap="none" lIns="121920" tIns="60960" rIns="121920" bIns="60960" numCol="1" rtlCol="0" anchor="ctr" anchorCtr="1" compatLnSpc="1">
            <a:prstTxWarp prst="textNoShape">
              <a:avLst/>
            </a:prstTxWarp>
          </a:bodyPr>
          <a:lstStyle/>
          <a:p>
            <a:pPr algn="ctr"/>
            <a:endParaRPr lang="en-US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8" name="Flowchart: Off-page Connector 47"/>
          <p:cNvSpPr/>
          <p:nvPr/>
        </p:nvSpPr>
        <p:spPr>
          <a:xfrm>
            <a:off x="228640" y="4943064"/>
            <a:ext cx="806440" cy="783352"/>
          </a:xfrm>
          <a:prstGeom prst="flowChartOffpageConnector">
            <a:avLst/>
          </a:prstGeom>
          <a:noFill/>
          <a:ln>
            <a:solidFill>
              <a:srgbClr val="01AA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121920" rtlCol="0" anchor="ctr"/>
          <a:lstStyle/>
          <a:p>
            <a:pPr algn="ctr"/>
            <a:r>
              <a:rPr lang="en-US" sz="3733" b="1" dirty="0">
                <a:solidFill>
                  <a:srgbClr val="01AA8D"/>
                </a:solidFill>
                <a:latin typeface="FontAwesome" pitchFamily="2" charset="0"/>
              </a:rPr>
              <a:t>[5]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1155821" y="4907210"/>
            <a:ext cx="4565685" cy="138499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400" b="1" dirty="0">
                <a:solidFill>
                  <a:srgbClr val="01AA8D"/>
                </a:solidFill>
              </a:rPr>
              <a:t>D. Oletic and V. </a:t>
            </a:r>
            <a:r>
              <a:rPr lang="en-US" sz="1400" b="1" dirty="0" err="1">
                <a:solidFill>
                  <a:srgbClr val="01AA8D"/>
                </a:solidFill>
              </a:rPr>
              <a:t>Bilas</a:t>
            </a:r>
            <a:r>
              <a:rPr lang="en-US" sz="1400" b="1" dirty="0">
                <a:solidFill>
                  <a:srgbClr val="01AA8D"/>
                </a:solidFill>
              </a:rPr>
              <a:t>, “Asthmatic Wheeze Detection from Compressively Sensed Respiratory Sound Spectra,” IEEE Journal of Biomedical and Health Informatics, vol. 22, no. 5, pp. 1406–1414, Sep. 2018, </a:t>
            </a:r>
            <a:r>
              <a:rPr lang="en-US" sz="1400" b="1" dirty="0" err="1">
                <a:solidFill>
                  <a:srgbClr val="01AA8D"/>
                </a:solidFill>
              </a:rPr>
              <a:t>doi</a:t>
            </a:r>
            <a:r>
              <a:rPr lang="en-US" sz="1400" b="1" dirty="0">
                <a:solidFill>
                  <a:srgbClr val="01AA8D"/>
                </a:solidFill>
              </a:rPr>
              <a:t>: 10.1109/JBHI.2017.2781135.</a:t>
            </a:r>
          </a:p>
          <a:p>
            <a:endParaRPr lang="en-US" sz="2000" b="1" dirty="0">
              <a:solidFill>
                <a:schemeClr val="accent5"/>
              </a:solidFill>
            </a:endParaRPr>
          </a:p>
        </p:txBody>
      </p:sp>
      <p:sp>
        <p:nvSpPr>
          <p:cNvPr id="52" name="Flowchart: Off-page Connector 51"/>
          <p:cNvSpPr/>
          <p:nvPr/>
        </p:nvSpPr>
        <p:spPr>
          <a:xfrm>
            <a:off x="11169588" y="5005984"/>
            <a:ext cx="806440" cy="777045"/>
          </a:xfrm>
          <a:prstGeom prst="flowChartOffpageConnector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21920" rtlCol="0" anchor="ctr"/>
          <a:lstStyle/>
          <a:p>
            <a:pPr algn="ctr"/>
            <a:r>
              <a:rPr lang="en-US" sz="3733" b="1" dirty="0">
                <a:solidFill>
                  <a:schemeClr val="accent6"/>
                </a:solidFill>
                <a:latin typeface="FontAwesome" pitchFamily="2" charset="0"/>
              </a:rPr>
              <a:t>[6]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6571521" y="5021784"/>
            <a:ext cx="4513705" cy="129266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400" b="1" dirty="0">
                <a:solidFill>
                  <a:schemeClr val="accent6"/>
                </a:solidFill>
              </a:rPr>
              <a:t>TS. Ulukaya, G. </a:t>
            </a:r>
            <a:r>
              <a:rPr lang="en-US" sz="1400" b="1" dirty="0" err="1">
                <a:solidFill>
                  <a:schemeClr val="accent6"/>
                </a:solidFill>
              </a:rPr>
              <a:t>Serbes</a:t>
            </a:r>
            <a:r>
              <a:rPr lang="en-US" sz="1400" b="1" dirty="0">
                <a:solidFill>
                  <a:schemeClr val="accent6"/>
                </a:solidFill>
              </a:rPr>
              <a:t>, and Y. P. </a:t>
            </a:r>
            <a:r>
              <a:rPr lang="en-US" sz="1400" b="1" dirty="0" err="1">
                <a:solidFill>
                  <a:schemeClr val="accent6"/>
                </a:solidFill>
              </a:rPr>
              <a:t>Kahya</a:t>
            </a:r>
            <a:r>
              <a:rPr lang="en-US" sz="1400" b="1" dirty="0">
                <a:solidFill>
                  <a:schemeClr val="accent6"/>
                </a:solidFill>
              </a:rPr>
              <a:t>, “Wheeze type classification using non-dyadic wavelet transform based optimal energy ratio technique,” Computers in Biology and Medicine, vol. 104, pp. 175–182, Jan. 2019, </a:t>
            </a:r>
            <a:r>
              <a:rPr lang="en-US" sz="1400" b="1" dirty="0" err="1">
                <a:solidFill>
                  <a:schemeClr val="accent6"/>
                </a:solidFill>
              </a:rPr>
              <a:t>doi</a:t>
            </a:r>
            <a:r>
              <a:rPr lang="en-US" sz="1400" b="1" dirty="0">
                <a:solidFill>
                  <a:schemeClr val="accent6"/>
                </a:solidFill>
              </a:rPr>
              <a:t>: 10.1016/j.compbiomed.2018.11.004.</a:t>
            </a:r>
          </a:p>
          <a:p>
            <a:endParaRPr lang="en-US" sz="1400" b="1" dirty="0">
              <a:solidFill>
                <a:schemeClr val="accent6"/>
              </a:solidFill>
            </a:endParaRPr>
          </a:p>
        </p:txBody>
      </p:sp>
      <p:sp>
        <p:nvSpPr>
          <p:cNvPr id="56" name="Isosceles Triangle 55"/>
          <p:cNvSpPr/>
          <p:nvPr/>
        </p:nvSpPr>
        <p:spPr bwMode="auto">
          <a:xfrm rot="16200000">
            <a:off x="5716524" y="5182337"/>
            <a:ext cx="281432" cy="304800"/>
          </a:xfrm>
          <a:prstGeom prst="triangle">
            <a:avLst/>
          </a:prstGeom>
          <a:solidFill>
            <a:schemeClr val="accent5"/>
          </a:solidFill>
          <a:ln w="19050">
            <a:noFill/>
            <a:round/>
            <a:headEnd/>
            <a:tailEnd/>
          </a:ln>
        </p:spPr>
        <p:txBody>
          <a:bodyPr vert="horz" wrap="none" lIns="121920" tIns="60960" rIns="121920" bIns="60960" numCol="1" rtlCol="0" anchor="ctr" anchorCtr="1" compatLnSpc="1">
            <a:prstTxWarp prst="textNoShape">
              <a:avLst/>
            </a:prstTxWarp>
          </a:bodyPr>
          <a:lstStyle/>
          <a:p>
            <a:pPr algn="ctr"/>
            <a:endParaRPr lang="en-US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7" name="Isosceles Triangle 56"/>
          <p:cNvSpPr/>
          <p:nvPr/>
        </p:nvSpPr>
        <p:spPr bwMode="auto">
          <a:xfrm rot="5400000" flipH="1">
            <a:off x="6194044" y="5182337"/>
            <a:ext cx="281432" cy="304800"/>
          </a:xfrm>
          <a:prstGeom prst="triangle">
            <a:avLst/>
          </a:prstGeom>
          <a:solidFill>
            <a:schemeClr val="accent6"/>
          </a:solidFill>
          <a:ln w="19050">
            <a:noFill/>
            <a:round/>
            <a:headEnd/>
            <a:tailEnd/>
          </a:ln>
        </p:spPr>
        <p:txBody>
          <a:bodyPr vert="horz" wrap="none" lIns="121920" tIns="60960" rIns="121920" bIns="60960" numCol="1" rtlCol="0" anchor="ctr" anchorCtr="1" compatLnSpc="1">
            <a:prstTxWarp prst="textNoShape">
              <a:avLst/>
            </a:prstTxWarp>
          </a:bodyPr>
          <a:lstStyle/>
          <a:p>
            <a:pPr algn="ctr"/>
            <a:endParaRPr lang="en-US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95242" y="270249"/>
            <a:ext cx="2802791" cy="46166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152387983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0"/>
                            </p:stCondLst>
                            <p:childTnLst>
                              <p:par>
                                <p:cTn id="22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500"/>
                            </p:stCondLst>
                            <p:childTnLst>
                              <p:par>
                                <p:cTn id="37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500"/>
                            </p:stCondLst>
                            <p:childTnLst>
                              <p:par>
                                <p:cTn id="4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6000"/>
                            </p:stCondLst>
                            <p:childTnLst>
                              <p:par>
                                <p:cTn id="5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6500"/>
                            </p:stCondLst>
                            <p:childTnLst>
                              <p:par>
                                <p:cTn id="5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0"/>
                            </p:stCondLst>
                            <p:childTnLst>
                              <p:par>
                                <p:cTn id="6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500"/>
                            </p:stCondLst>
                            <p:childTnLst>
                              <p:par>
                                <p:cTn id="6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8000"/>
                            </p:stCondLst>
                            <p:childTnLst>
                              <p:par>
                                <p:cTn id="7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9000"/>
                            </p:stCondLst>
                            <p:childTnLst>
                              <p:par>
                                <p:cTn id="7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9500"/>
                            </p:stCondLst>
                            <p:childTnLst>
                              <p:par>
                                <p:cTn id="8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0000"/>
                            </p:stCondLst>
                            <p:childTnLst>
                              <p:par>
                                <p:cTn id="8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0500"/>
                            </p:stCondLst>
                            <p:childTnLst>
                              <p:par>
                                <p:cTn id="8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11000"/>
                            </p:stCondLst>
                            <p:childTnLst>
                              <p:par>
                                <p:cTn id="9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  <p:bldP spid="4" grpId="0" animBg="1"/>
      <p:bldP spid="8" grpId="0"/>
      <p:bldP spid="10" grpId="0" animBg="1"/>
      <p:bldP spid="27" grpId="0"/>
      <p:bldP spid="35" grpId="0" animBg="1"/>
      <p:bldP spid="36" grpId="0" animBg="1"/>
      <p:bldP spid="38" grpId="0" animBg="1"/>
      <p:bldP spid="40" grpId="0"/>
      <p:bldP spid="42" grpId="0" animBg="1"/>
      <p:bldP spid="44" grpId="0"/>
      <p:bldP spid="46" grpId="0" animBg="1"/>
      <p:bldP spid="47" grpId="0" animBg="1"/>
      <p:bldP spid="48" grpId="0" animBg="1"/>
      <p:bldP spid="50" grpId="0"/>
      <p:bldP spid="52" grpId="0" animBg="1"/>
      <p:bldP spid="54" grpId="0"/>
      <p:bldP spid="56" grpId="0" animBg="1"/>
      <p:bldP spid="57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11DA9C9-5ACE-4D92-9D8C-A61DFE5CD3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5368" y="2043663"/>
            <a:ext cx="6105194" cy="203105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7200" b="1" kern="1200">
                <a:solidFill>
                  <a:srgbClr val="FFFFFF"/>
                </a:solidFill>
                <a:latin typeface="Britannic Bold" panose="020B0903060703020204" pitchFamily="34" charset="0"/>
              </a:rPr>
              <a:t>Thank You</a:t>
            </a:r>
            <a:endParaRPr lang="en-US" sz="7200" b="1" kern="1200" dirty="0">
              <a:solidFill>
                <a:srgbClr val="FFFFFF"/>
              </a:solidFill>
              <a:latin typeface="Britannic Bold" panose="020B09030607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17867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CC178F-9436-435A-BB74-F0C233ADAB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picture containing object, teeth, brushing&#10;&#10;Description automatically generated">
            <a:extLst>
              <a:ext uri="{FF2B5EF4-FFF2-40B4-BE49-F238E27FC236}">
                <a16:creationId xmlns:a16="http://schemas.microsoft.com/office/drawing/2014/main" id="{9D3FCBF0-0F58-4505-90D6-C047A0FE1C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5545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21EB626-EB22-4AD5-B674-8F33F81A4522}"/>
              </a:ext>
            </a:extLst>
          </p:cNvPr>
          <p:cNvSpPr txBox="1"/>
          <p:nvPr/>
        </p:nvSpPr>
        <p:spPr>
          <a:xfrm>
            <a:off x="85215" y="39955"/>
            <a:ext cx="9899443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dirty="0">
              <a:latin typeface="Candara" panose="020E0502030303020204" pitchFamily="34" charset="0"/>
            </a:endParaRP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sz="2000" dirty="0">
                <a:latin typeface="Candara" panose="020E0502030303020204" pitchFamily="34" charset="0"/>
              </a:rPr>
              <a:t>Various techniques for the diagnostic of pulmonary issues are quite expensive and their results come after quite some time .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endParaRPr lang="en-US" sz="2000" dirty="0">
              <a:latin typeface="Candara" panose="020E0502030303020204" pitchFamily="34" charset="0"/>
            </a:endParaRPr>
          </a:p>
          <a:p>
            <a:pPr marL="285750" indent="-285750" algn="just">
              <a:buFont typeface="Wingdings" panose="05000000000000000000" pitchFamily="2" charset="2"/>
              <a:buChar char="q"/>
            </a:pPr>
            <a:endParaRPr lang="en-US" sz="2000" dirty="0">
              <a:latin typeface="Candara" panose="020E0502030303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2400" dirty="0">
              <a:latin typeface="Candara" panose="020E0502030303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2400" dirty="0">
              <a:latin typeface="Candara" panose="020E0502030303020204" pitchFamily="34" charset="0"/>
            </a:endParaRPr>
          </a:p>
        </p:txBody>
      </p:sp>
      <p:pic>
        <p:nvPicPr>
          <p:cNvPr id="1028" name="Picture 4" descr="X-Rays - Harvard Healt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V="1">
            <a:off x="307973" y="1308857"/>
            <a:ext cx="2818683" cy="2246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777207" y="3744837"/>
            <a:ext cx="1165122" cy="52703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rgbClr val="FF0000"/>
                </a:solidFill>
              </a:rPr>
              <a:t>X-Ray</a:t>
            </a:r>
          </a:p>
        </p:txBody>
      </p:sp>
      <p:sp>
        <p:nvSpPr>
          <p:cNvPr id="8" name="AutoShape 8" descr="MRI of the lung: state of the ar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9" name="AutoShape 10" descr="MRI of the lung: state of the art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8539" y="1269023"/>
            <a:ext cx="2946686" cy="2295525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4284565" y="3731893"/>
            <a:ext cx="3214635" cy="52703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rgbClr val="FF0000"/>
                </a:solidFill>
              </a:rPr>
              <a:t>Magnetic Resonance Imaging</a:t>
            </a:r>
          </a:p>
        </p:txBody>
      </p:sp>
      <p:pic>
        <p:nvPicPr>
          <p:cNvPr id="1036" name="Picture 12" descr="Magnetic Resonance Imaging (MRI)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8539" y="4426272"/>
            <a:ext cx="2946686" cy="1971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Visaris | NEW X-RAY MACHINES WITH LESS RADIATION EMISSIO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74" y="4506931"/>
            <a:ext cx="2818683" cy="1890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A Modern CT Scan Machine | Download Scientific Diagram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7107" y="4426272"/>
            <a:ext cx="3038364" cy="1971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/>
          <p:cNvSpPr/>
          <p:nvPr/>
        </p:nvSpPr>
        <p:spPr>
          <a:xfrm>
            <a:off x="8480836" y="3744837"/>
            <a:ext cx="3214635" cy="52703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rgbClr val="FF0000"/>
                </a:solidFill>
              </a:rPr>
              <a:t>Computed Tomography Scan</a:t>
            </a:r>
          </a:p>
        </p:txBody>
      </p:sp>
      <p:pic>
        <p:nvPicPr>
          <p:cNvPr id="1044" name="Picture 20" descr="The benefits and harms of lung cancer screening, according to ...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7107" y="1269023"/>
            <a:ext cx="3038364" cy="2358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4625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0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0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000"/>
                            </p:stCondLst>
                            <p:childTnLst>
                              <p:par>
                                <p:cTn id="4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500"/>
                            </p:stCondLst>
                            <p:childTnLst>
                              <p:par>
                                <p:cTn id="5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0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0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6" grpId="0" animBg="1"/>
      <p:bldP spid="13" grpId="0" animBg="1"/>
      <p:bldP spid="1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C78ED-6B2D-4CF8-B5F8-51F1768B07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2776538"/>
            <a:ext cx="9144000" cy="138118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800" dirty="0">
                <a:solidFill>
                  <a:schemeClr val="bg2"/>
                </a:solidFill>
                <a:latin typeface="Britannic Bold" panose="020B0903060703020204" pitchFamily="34" charset="0"/>
              </a:rPr>
              <a:t>INTRODUCTION</a:t>
            </a:r>
            <a:endParaRPr lang="en-US" sz="4800" kern="1200" dirty="0">
              <a:solidFill>
                <a:schemeClr val="bg2"/>
              </a:solidFill>
              <a:latin typeface="Britannic Bold" panose="020B09030607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0103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CB338B2-5F23-4E27-9C4F-7360DA44E0C4}"/>
              </a:ext>
            </a:extLst>
          </p:cNvPr>
          <p:cNvSpPr/>
          <p:nvPr/>
        </p:nvSpPr>
        <p:spPr>
          <a:xfrm>
            <a:off x="692860" y="2495774"/>
            <a:ext cx="2422564" cy="3786692"/>
          </a:xfrm>
          <a:prstGeom prst="roundRect">
            <a:avLst/>
          </a:prstGeom>
          <a:solidFill>
            <a:srgbClr val="524E67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ndara" panose="020E0502030303020204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3A0CF98-0D83-44AB-999F-D6B5E81B5059}"/>
              </a:ext>
            </a:extLst>
          </p:cNvPr>
          <p:cNvGrpSpPr/>
          <p:nvPr/>
        </p:nvGrpSpPr>
        <p:grpSpPr>
          <a:xfrm>
            <a:off x="540460" y="3100229"/>
            <a:ext cx="2757066" cy="452862"/>
            <a:chOff x="1002134" y="2338229"/>
            <a:chExt cx="5032906" cy="452862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4F666FCD-DAD9-4682-8626-E5248B9E2F7D}"/>
                </a:ext>
              </a:extLst>
            </p:cNvPr>
            <p:cNvSpPr/>
            <p:nvPr/>
          </p:nvSpPr>
          <p:spPr>
            <a:xfrm>
              <a:off x="1002134" y="2338229"/>
              <a:ext cx="5032906" cy="452862"/>
            </a:xfrm>
            <a:prstGeom prst="roundRect">
              <a:avLst/>
            </a:prstGeom>
            <a:solidFill>
              <a:srgbClr val="FF746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ndara" panose="020E0502030303020204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16294D9-149C-4975-A55D-255305E11350}"/>
                </a:ext>
              </a:extLst>
            </p:cNvPr>
            <p:cNvSpPr txBox="1"/>
            <p:nvPr/>
          </p:nvSpPr>
          <p:spPr>
            <a:xfrm>
              <a:off x="1334553" y="2379994"/>
              <a:ext cx="43680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Candara" panose="020E0502030303020204" pitchFamily="34" charset="0"/>
                </a:rPr>
                <a:t>Normal Lung Sounds</a:t>
              </a:r>
            </a:p>
          </p:txBody>
        </p:sp>
      </p:grpSp>
      <p:sp>
        <p:nvSpPr>
          <p:cNvPr id="12" name="Oval 11">
            <a:extLst>
              <a:ext uri="{FF2B5EF4-FFF2-40B4-BE49-F238E27FC236}">
                <a16:creationId xmlns:a16="http://schemas.microsoft.com/office/drawing/2014/main" id="{22E35C86-BB70-45F9-BE4E-FA05BE7351E6}"/>
              </a:ext>
            </a:extLst>
          </p:cNvPr>
          <p:cNvSpPr>
            <a:spLocks noChangeAspect="1"/>
          </p:cNvSpPr>
          <p:nvPr/>
        </p:nvSpPr>
        <p:spPr>
          <a:xfrm>
            <a:off x="1324633" y="1759857"/>
            <a:ext cx="1188720" cy="1188720"/>
          </a:xfrm>
          <a:prstGeom prst="ellipse">
            <a:avLst/>
          </a:prstGeom>
          <a:solidFill>
            <a:srgbClr val="FF7467"/>
          </a:solidFill>
          <a:ln w="63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Candara" panose="020E0502030303020204" pitchFamily="34" charset="0"/>
              </a:rPr>
              <a:t>1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778F30B0-96E9-4CFC-81C7-FFFF183380F9}"/>
              </a:ext>
            </a:extLst>
          </p:cNvPr>
          <p:cNvSpPr/>
          <p:nvPr/>
        </p:nvSpPr>
        <p:spPr>
          <a:xfrm>
            <a:off x="8732850" y="2495774"/>
            <a:ext cx="2422564" cy="3786692"/>
          </a:xfrm>
          <a:prstGeom prst="roundRect">
            <a:avLst/>
          </a:prstGeom>
          <a:solidFill>
            <a:srgbClr val="524E67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ndara" panose="020E0502030303020204" pitchFamily="34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45E999E-7319-4B67-B27F-80D8913F1E20}"/>
              </a:ext>
            </a:extLst>
          </p:cNvPr>
          <p:cNvGrpSpPr/>
          <p:nvPr/>
        </p:nvGrpSpPr>
        <p:grpSpPr>
          <a:xfrm>
            <a:off x="8580449" y="3100229"/>
            <a:ext cx="3020147" cy="452862"/>
            <a:chOff x="1002134" y="2338229"/>
            <a:chExt cx="5032906" cy="452862"/>
          </a:xfrm>
        </p:grpSpPr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7CD2D3AA-DECE-467D-93D9-92D4929DC719}"/>
                </a:ext>
              </a:extLst>
            </p:cNvPr>
            <p:cNvSpPr/>
            <p:nvPr/>
          </p:nvSpPr>
          <p:spPr>
            <a:xfrm>
              <a:off x="1002134" y="2338229"/>
              <a:ext cx="5032906" cy="452862"/>
            </a:xfrm>
            <a:prstGeom prst="roundRect">
              <a:avLst/>
            </a:prstGeom>
            <a:solidFill>
              <a:srgbClr val="4CC8E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ndara" panose="020E0502030303020204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6A19BB7-7002-448E-B335-FB00120749C2}"/>
                </a:ext>
              </a:extLst>
            </p:cNvPr>
            <p:cNvSpPr txBox="1"/>
            <p:nvPr/>
          </p:nvSpPr>
          <p:spPr>
            <a:xfrm>
              <a:off x="1334553" y="2379994"/>
              <a:ext cx="43680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Candara" panose="020E0502030303020204" pitchFamily="34" charset="0"/>
                </a:rPr>
                <a:t>Abnormal Lung Sounds</a:t>
              </a:r>
            </a:p>
          </p:txBody>
        </p:sp>
      </p:grpSp>
      <p:sp>
        <p:nvSpPr>
          <p:cNvPr id="16" name="Oval 15">
            <a:extLst>
              <a:ext uri="{FF2B5EF4-FFF2-40B4-BE49-F238E27FC236}">
                <a16:creationId xmlns:a16="http://schemas.microsoft.com/office/drawing/2014/main" id="{ADB13AA0-CA13-4C8E-B988-AFA6B7928E61}"/>
              </a:ext>
            </a:extLst>
          </p:cNvPr>
          <p:cNvSpPr>
            <a:spLocks noChangeAspect="1"/>
          </p:cNvSpPr>
          <p:nvPr/>
        </p:nvSpPr>
        <p:spPr>
          <a:xfrm>
            <a:off x="9364623" y="1759857"/>
            <a:ext cx="1188720" cy="1188720"/>
          </a:xfrm>
          <a:prstGeom prst="ellipse">
            <a:avLst/>
          </a:prstGeom>
          <a:solidFill>
            <a:srgbClr val="4CC8EC"/>
          </a:solidFill>
          <a:ln w="63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Candara" panose="020E0502030303020204" pitchFamily="34" charset="0"/>
              </a:rPr>
              <a:t>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E324B3A-1F49-44FF-8085-941A8ADDDD86}"/>
              </a:ext>
            </a:extLst>
          </p:cNvPr>
          <p:cNvSpPr txBox="1"/>
          <p:nvPr/>
        </p:nvSpPr>
        <p:spPr>
          <a:xfrm>
            <a:off x="874754" y="3704743"/>
            <a:ext cx="2054385" cy="1492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Wingdings" panose="05000000000000000000" pitchFamily="2" charset="2"/>
              <a:buChar char="Ø"/>
            </a:pPr>
            <a:r>
              <a:rPr lang="en-US" sz="1300" dirty="0">
                <a:solidFill>
                  <a:schemeClr val="bg1"/>
                </a:solidFill>
                <a:latin typeface="Candara" panose="020E0502030303020204" pitchFamily="34" charset="0"/>
              </a:rPr>
              <a:t>A normal lung sound is similar to the sound of air.</a:t>
            </a:r>
          </a:p>
          <a:p>
            <a:pPr marL="228600" indent="-228600">
              <a:buFont typeface="Wingdings" panose="05000000000000000000" pitchFamily="2" charset="2"/>
              <a:buChar char="Ø"/>
            </a:pPr>
            <a:r>
              <a:rPr lang="en-US" sz="1300" dirty="0">
                <a:solidFill>
                  <a:schemeClr val="bg1"/>
                </a:solidFill>
                <a:latin typeface="Candara" panose="020E0502030303020204" pitchFamily="34" charset="0"/>
              </a:rPr>
              <a:t>There are two normal lung sounds.</a:t>
            </a:r>
          </a:p>
          <a:p>
            <a:pPr marL="400050" indent="-400050">
              <a:buFont typeface="+mj-lt"/>
              <a:buAutoNum type="romanLcPeriod"/>
            </a:pPr>
            <a:r>
              <a:rPr lang="en-US" sz="1300" dirty="0">
                <a:solidFill>
                  <a:schemeClr val="bg1"/>
                </a:solidFill>
                <a:latin typeface="Candara" panose="020E0502030303020204" pitchFamily="34" charset="0"/>
              </a:rPr>
              <a:t>Bronchial breathing</a:t>
            </a:r>
          </a:p>
          <a:p>
            <a:pPr marL="400050" indent="-400050">
              <a:buFont typeface="+mj-lt"/>
              <a:buAutoNum type="romanLcPeriod"/>
            </a:pPr>
            <a:r>
              <a:rPr lang="en-US" sz="1300" dirty="0">
                <a:solidFill>
                  <a:schemeClr val="bg1"/>
                </a:solidFill>
                <a:latin typeface="Candara" panose="020E0502030303020204" pitchFamily="34" charset="0"/>
              </a:rPr>
              <a:t> Vesicular breathing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EF2ABC4-4CF7-41B5-95A7-BA6A946650B0}"/>
              </a:ext>
            </a:extLst>
          </p:cNvPr>
          <p:cNvSpPr txBox="1"/>
          <p:nvPr/>
        </p:nvSpPr>
        <p:spPr>
          <a:xfrm>
            <a:off x="8851575" y="3704743"/>
            <a:ext cx="2214815" cy="2292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Wingdings" panose="05000000000000000000" pitchFamily="2" charset="2"/>
              <a:buChar char="Ø"/>
            </a:pPr>
            <a:r>
              <a:rPr lang="en-US" sz="1300" dirty="0">
                <a:solidFill>
                  <a:schemeClr val="bg1"/>
                </a:solidFill>
                <a:latin typeface="Candara" panose="020E0502030303020204" pitchFamily="34" charset="0"/>
              </a:rPr>
              <a:t>Adventitious lung sounds are abnormal sounds that are heard over a patient's lungs and airways.</a:t>
            </a:r>
          </a:p>
          <a:p>
            <a:pPr marL="228600" indent="-228600">
              <a:buFont typeface="Wingdings" panose="05000000000000000000" pitchFamily="2" charset="2"/>
              <a:buChar char="Ø"/>
            </a:pPr>
            <a:r>
              <a:rPr lang="en-US" sz="1300" dirty="0">
                <a:solidFill>
                  <a:schemeClr val="bg1"/>
                </a:solidFill>
                <a:latin typeface="Candara" panose="020E0502030303020204" pitchFamily="34" charset="0"/>
              </a:rPr>
              <a:t> These sounds include abnormal sounds such as;</a:t>
            </a:r>
          </a:p>
          <a:p>
            <a:pPr marL="400050" indent="-400050">
              <a:buFont typeface="+mj-lt"/>
              <a:buAutoNum type="romanLcPeriod"/>
            </a:pPr>
            <a:r>
              <a:rPr lang="en-US" sz="1300" dirty="0">
                <a:solidFill>
                  <a:schemeClr val="bg1"/>
                </a:solidFill>
                <a:latin typeface="Candara" panose="020E0502030303020204" pitchFamily="34" charset="0"/>
              </a:rPr>
              <a:t>Crackles</a:t>
            </a:r>
          </a:p>
          <a:p>
            <a:pPr marL="400050" indent="-400050">
              <a:buFont typeface="+mj-lt"/>
              <a:buAutoNum type="romanLcPeriod"/>
            </a:pPr>
            <a:r>
              <a:rPr lang="en-US" sz="1300" dirty="0">
                <a:solidFill>
                  <a:schemeClr val="bg1"/>
                </a:solidFill>
                <a:latin typeface="Candara" panose="020E0502030303020204" pitchFamily="34" charset="0"/>
              </a:rPr>
              <a:t>Wheezes </a:t>
            </a:r>
          </a:p>
          <a:p>
            <a:pPr marL="400050" indent="-400050">
              <a:buFont typeface="+mj-lt"/>
              <a:buAutoNum type="romanLcPeriod"/>
            </a:pPr>
            <a:r>
              <a:rPr lang="en-US" sz="1300" dirty="0">
                <a:solidFill>
                  <a:schemeClr val="bg1"/>
                </a:solidFill>
                <a:latin typeface="Candara" panose="020E0502030303020204" pitchFamily="34" charset="0"/>
              </a:rPr>
              <a:t>Rhonchi</a:t>
            </a:r>
          </a:p>
          <a:p>
            <a:pPr marL="400050" indent="-400050">
              <a:buFont typeface="+mj-lt"/>
              <a:buAutoNum type="romanLcPeriod"/>
            </a:pPr>
            <a:r>
              <a:rPr lang="en-US" sz="1300" dirty="0">
                <a:solidFill>
                  <a:schemeClr val="bg1"/>
                </a:solidFill>
                <a:latin typeface="Candara" panose="020E0502030303020204" pitchFamily="34" charset="0"/>
              </a:rPr>
              <a:t>Pleural rubs</a:t>
            </a:r>
          </a:p>
          <a:p>
            <a:pPr marL="400050" indent="-400050">
              <a:buFont typeface="+mj-lt"/>
              <a:buAutoNum type="romanLcPeriod"/>
            </a:pPr>
            <a:r>
              <a:rPr lang="en-US" sz="1300" dirty="0">
                <a:solidFill>
                  <a:schemeClr val="bg1"/>
                </a:solidFill>
                <a:latin typeface="Candara" panose="020E0502030303020204" pitchFamily="34" charset="0"/>
              </a:rPr>
              <a:t>Stridor.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F4B79B49-C866-4AF3-AC49-2D2D0084138B}"/>
              </a:ext>
            </a:extLst>
          </p:cNvPr>
          <p:cNvSpPr txBox="1"/>
          <p:nvPr/>
        </p:nvSpPr>
        <p:spPr>
          <a:xfrm>
            <a:off x="3809708" y="397759"/>
            <a:ext cx="5943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56595E"/>
                </a:solidFill>
                <a:latin typeface="Candara" panose="020E0502030303020204" pitchFamily="34" charset="0"/>
              </a:rPr>
              <a:t> </a:t>
            </a:r>
            <a:r>
              <a:rPr lang="en-US" sz="4000" b="1" dirty="0">
                <a:solidFill>
                  <a:srgbClr val="56595E"/>
                </a:solidFill>
                <a:latin typeface="Candara" panose="020E0502030303020204" pitchFamily="34" charset="0"/>
              </a:rPr>
              <a:t>Lung Sounds</a:t>
            </a:r>
            <a:endParaRPr lang="en-US" sz="1600" dirty="0">
              <a:solidFill>
                <a:srgbClr val="56595E"/>
              </a:solidFill>
              <a:latin typeface="Candara" panose="020E0502030303020204" pitchFamily="34" charset="0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3115424" y="1349878"/>
            <a:ext cx="546502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>
              <a:spcBef>
                <a:spcPct val="20000"/>
              </a:spcBef>
              <a:defRPr/>
            </a:pPr>
            <a:r>
              <a:rPr lang="en-US" sz="2000" dirty="0"/>
              <a:t>Lung sounds come from the lungs when you breathe in and out. </a:t>
            </a:r>
          </a:p>
          <a:p>
            <a:pPr defTabSz="1219170">
              <a:spcBef>
                <a:spcPct val="20000"/>
              </a:spcBef>
              <a:defRPr/>
            </a:pPr>
            <a:r>
              <a:rPr lang="en-US" sz="2000" dirty="0"/>
              <a:t>These sounds can be heard using a stethoscope or simply when breathing.</a:t>
            </a:r>
            <a:endParaRPr lang="en-US" sz="2000" dirty="0">
              <a:solidFill>
                <a:schemeClr val="bg2">
                  <a:lumMod val="25000"/>
                </a:schemeClr>
              </a:solidFill>
              <a:latin typeface="Candara" panose="020E0502030303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708" y="2948577"/>
            <a:ext cx="4138969" cy="3333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285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4" presetID="26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000"/>
                            </p:stCondLst>
                            <p:childTnLst>
                              <p:par>
                                <p:cTn id="51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500"/>
                            </p:stCondLst>
                            <p:childTnLst>
                              <p:par>
                                <p:cTn id="5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250"/>
                            </p:stCondLst>
                            <p:childTnLst>
                              <p:par>
                                <p:cTn id="62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750"/>
                            </p:stCondLst>
                            <p:childTnLst>
                              <p:par>
                                <p:cTn id="6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4" grpId="0" animBg="1"/>
      <p:bldP spid="16" grpId="0" animBg="1"/>
      <p:bldP spid="31" grpId="0"/>
      <p:bldP spid="32" grpId="0"/>
      <p:bldP spid="101" grpId="0"/>
      <p:bldP spid="10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45"/>
          <p:cNvSpPr>
            <a:spLocks noChangeAspect="1" noEditPoints="1"/>
          </p:cNvSpPr>
          <p:nvPr/>
        </p:nvSpPr>
        <p:spPr bwMode="auto">
          <a:xfrm>
            <a:off x="3947867" y="4858488"/>
            <a:ext cx="414624" cy="414624"/>
          </a:xfrm>
          <a:custGeom>
            <a:avLst/>
            <a:gdLst/>
            <a:ahLst/>
            <a:cxnLst>
              <a:cxn ang="0">
                <a:pos x="27" y="55"/>
              </a:cxn>
              <a:cxn ang="0">
                <a:pos x="0" y="27"/>
              </a:cxn>
              <a:cxn ang="0">
                <a:pos x="27" y="0"/>
              </a:cxn>
              <a:cxn ang="0">
                <a:pos x="55" y="27"/>
              </a:cxn>
              <a:cxn ang="0">
                <a:pos x="27" y="55"/>
              </a:cxn>
              <a:cxn ang="0">
                <a:pos x="45" y="20"/>
              </a:cxn>
              <a:cxn ang="0">
                <a:pos x="42" y="17"/>
              </a:cxn>
              <a:cxn ang="0">
                <a:pos x="40" y="16"/>
              </a:cxn>
              <a:cxn ang="0">
                <a:pos x="38" y="17"/>
              </a:cxn>
              <a:cxn ang="0">
                <a:pos x="24" y="31"/>
              </a:cxn>
              <a:cxn ang="0">
                <a:pos x="16" y="23"/>
              </a:cxn>
              <a:cxn ang="0">
                <a:pos x="14" y="22"/>
              </a:cxn>
              <a:cxn ang="0">
                <a:pos x="13" y="23"/>
              </a:cxn>
              <a:cxn ang="0">
                <a:pos x="9" y="26"/>
              </a:cxn>
              <a:cxn ang="0">
                <a:pos x="9" y="28"/>
              </a:cxn>
              <a:cxn ang="0">
                <a:pos x="9" y="30"/>
              </a:cxn>
              <a:cxn ang="0">
                <a:pos x="22" y="43"/>
              </a:cxn>
              <a:cxn ang="0">
                <a:pos x="24" y="43"/>
              </a:cxn>
              <a:cxn ang="0">
                <a:pos x="26" y="43"/>
              </a:cxn>
              <a:cxn ang="0">
                <a:pos x="45" y="23"/>
              </a:cxn>
              <a:cxn ang="0">
                <a:pos x="46" y="22"/>
              </a:cxn>
              <a:cxn ang="0">
                <a:pos x="45" y="20"/>
              </a:cxn>
            </a:cxnLst>
            <a:rect l="0" t="0" r="r" b="b"/>
            <a:pathLst>
              <a:path w="55" h="55">
                <a:moveTo>
                  <a:pt x="27" y="55"/>
                </a:moveTo>
                <a:cubicBezTo>
                  <a:pt x="12" y="55"/>
                  <a:pt x="0" y="42"/>
                  <a:pt x="0" y="27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5" y="12"/>
                  <a:pt x="55" y="27"/>
                </a:cubicBezTo>
                <a:cubicBezTo>
                  <a:pt x="55" y="42"/>
                  <a:pt x="42" y="55"/>
                  <a:pt x="27" y="55"/>
                </a:cubicBezTo>
                <a:close/>
                <a:moveTo>
                  <a:pt x="45" y="20"/>
                </a:moveTo>
                <a:cubicBezTo>
                  <a:pt x="42" y="17"/>
                  <a:pt x="42" y="17"/>
                  <a:pt x="42" y="17"/>
                </a:cubicBezTo>
                <a:cubicBezTo>
                  <a:pt x="41" y="16"/>
                  <a:pt x="41" y="16"/>
                  <a:pt x="40" y="16"/>
                </a:cubicBezTo>
                <a:cubicBezTo>
                  <a:pt x="39" y="16"/>
                  <a:pt x="39" y="16"/>
                  <a:pt x="38" y="17"/>
                </a:cubicBezTo>
                <a:cubicBezTo>
                  <a:pt x="24" y="31"/>
                  <a:pt x="24" y="31"/>
                  <a:pt x="24" y="31"/>
                </a:cubicBezTo>
                <a:cubicBezTo>
                  <a:pt x="16" y="23"/>
                  <a:pt x="16" y="23"/>
                  <a:pt x="16" y="23"/>
                </a:cubicBezTo>
                <a:cubicBezTo>
                  <a:pt x="15" y="23"/>
                  <a:pt x="15" y="22"/>
                  <a:pt x="14" y="22"/>
                </a:cubicBezTo>
                <a:cubicBezTo>
                  <a:pt x="14" y="22"/>
                  <a:pt x="13" y="23"/>
                  <a:pt x="13" y="23"/>
                </a:cubicBezTo>
                <a:cubicBezTo>
                  <a:pt x="9" y="26"/>
                  <a:pt x="9" y="26"/>
                  <a:pt x="9" y="26"/>
                </a:cubicBezTo>
                <a:cubicBezTo>
                  <a:pt x="9" y="27"/>
                  <a:pt x="9" y="27"/>
                  <a:pt x="9" y="28"/>
                </a:cubicBezTo>
                <a:cubicBezTo>
                  <a:pt x="9" y="29"/>
                  <a:pt x="9" y="29"/>
                  <a:pt x="9" y="30"/>
                </a:cubicBezTo>
                <a:cubicBezTo>
                  <a:pt x="22" y="43"/>
                  <a:pt x="22" y="43"/>
                  <a:pt x="22" y="43"/>
                </a:cubicBezTo>
                <a:cubicBezTo>
                  <a:pt x="23" y="43"/>
                  <a:pt x="23" y="43"/>
                  <a:pt x="24" y="43"/>
                </a:cubicBezTo>
                <a:cubicBezTo>
                  <a:pt x="25" y="43"/>
                  <a:pt x="25" y="43"/>
                  <a:pt x="26" y="43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23"/>
                  <a:pt x="46" y="22"/>
                  <a:pt x="46" y="22"/>
                </a:cubicBezTo>
                <a:cubicBezTo>
                  <a:pt x="46" y="21"/>
                  <a:pt x="45" y="20"/>
                  <a:pt x="45" y="20"/>
                </a:cubicBezTo>
                <a:close/>
              </a:path>
            </a:pathLst>
          </a:custGeom>
          <a:solidFill>
            <a:srgbClr val="4CC8EC"/>
          </a:solidFill>
          <a:ln w="6350">
            <a:solidFill>
              <a:schemeClr val="bg1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>
              <a:solidFill>
                <a:srgbClr val="A5A5A5"/>
              </a:solidFill>
            </a:endParaRPr>
          </a:p>
        </p:txBody>
      </p:sp>
      <p:sp>
        <p:nvSpPr>
          <p:cNvPr id="14" name="Freeform 45"/>
          <p:cNvSpPr>
            <a:spLocks noChangeAspect="1" noEditPoints="1"/>
          </p:cNvSpPr>
          <p:nvPr/>
        </p:nvSpPr>
        <p:spPr bwMode="auto">
          <a:xfrm>
            <a:off x="7938750" y="4902773"/>
            <a:ext cx="414624" cy="414624"/>
          </a:xfrm>
          <a:custGeom>
            <a:avLst/>
            <a:gdLst/>
            <a:ahLst/>
            <a:cxnLst>
              <a:cxn ang="0">
                <a:pos x="27" y="55"/>
              </a:cxn>
              <a:cxn ang="0">
                <a:pos x="0" y="27"/>
              </a:cxn>
              <a:cxn ang="0">
                <a:pos x="27" y="0"/>
              </a:cxn>
              <a:cxn ang="0">
                <a:pos x="55" y="27"/>
              </a:cxn>
              <a:cxn ang="0">
                <a:pos x="27" y="55"/>
              </a:cxn>
              <a:cxn ang="0">
                <a:pos x="45" y="20"/>
              </a:cxn>
              <a:cxn ang="0">
                <a:pos x="42" y="17"/>
              </a:cxn>
              <a:cxn ang="0">
                <a:pos x="40" y="16"/>
              </a:cxn>
              <a:cxn ang="0">
                <a:pos x="38" y="17"/>
              </a:cxn>
              <a:cxn ang="0">
                <a:pos x="24" y="31"/>
              </a:cxn>
              <a:cxn ang="0">
                <a:pos x="16" y="23"/>
              </a:cxn>
              <a:cxn ang="0">
                <a:pos x="14" y="22"/>
              </a:cxn>
              <a:cxn ang="0">
                <a:pos x="13" y="23"/>
              </a:cxn>
              <a:cxn ang="0">
                <a:pos x="9" y="26"/>
              </a:cxn>
              <a:cxn ang="0">
                <a:pos x="9" y="28"/>
              </a:cxn>
              <a:cxn ang="0">
                <a:pos x="9" y="30"/>
              </a:cxn>
              <a:cxn ang="0">
                <a:pos x="22" y="43"/>
              </a:cxn>
              <a:cxn ang="0">
                <a:pos x="24" y="43"/>
              </a:cxn>
              <a:cxn ang="0">
                <a:pos x="26" y="43"/>
              </a:cxn>
              <a:cxn ang="0">
                <a:pos x="45" y="23"/>
              </a:cxn>
              <a:cxn ang="0">
                <a:pos x="46" y="22"/>
              </a:cxn>
              <a:cxn ang="0">
                <a:pos x="45" y="20"/>
              </a:cxn>
            </a:cxnLst>
            <a:rect l="0" t="0" r="r" b="b"/>
            <a:pathLst>
              <a:path w="55" h="55">
                <a:moveTo>
                  <a:pt x="27" y="55"/>
                </a:moveTo>
                <a:cubicBezTo>
                  <a:pt x="12" y="55"/>
                  <a:pt x="0" y="42"/>
                  <a:pt x="0" y="27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5" y="12"/>
                  <a:pt x="55" y="27"/>
                </a:cubicBezTo>
                <a:cubicBezTo>
                  <a:pt x="55" y="42"/>
                  <a:pt x="42" y="55"/>
                  <a:pt x="27" y="55"/>
                </a:cubicBezTo>
                <a:close/>
                <a:moveTo>
                  <a:pt x="45" y="20"/>
                </a:moveTo>
                <a:cubicBezTo>
                  <a:pt x="42" y="17"/>
                  <a:pt x="42" y="17"/>
                  <a:pt x="42" y="17"/>
                </a:cubicBezTo>
                <a:cubicBezTo>
                  <a:pt x="41" y="16"/>
                  <a:pt x="41" y="16"/>
                  <a:pt x="40" y="16"/>
                </a:cubicBezTo>
                <a:cubicBezTo>
                  <a:pt x="39" y="16"/>
                  <a:pt x="39" y="16"/>
                  <a:pt x="38" y="17"/>
                </a:cubicBezTo>
                <a:cubicBezTo>
                  <a:pt x="24" y="31"/>
                  <a:pt x="24" y="31"/>
                  <a:pt x="24" y="31"/>
                </a:cubicBezTo>
                <a:cubicBezTo>
                  <a:pt x="16" y="23"/>
                  <a:pt x="16" y="23"/>
                  <a:pt x="16" y="23"/>
                </a:cubicBezTo>
                <a:cubicBezTo>
                  <a:pt x="15" y="23"/>
                  <a:pt x="15" y="22"/>
                  <a:pt x="14" y="22"/>
                </a:cubicBezTo>
                <a:cubicBezTo>
                  <a:pt x="14" y="22"/>
                  <a:pt x="13" y="23"/>
                  <a:pt x="13" y="23"/>
                </a:cubicBezTo>
                <a:cubicBezTo>
                  <a:pt x="9" y="26"/>
                  <a:pt x="9" y="26"/>
                  <a:pt x="9" y="26"/>
                </a:cubicBezTo>
                <a:cubicBezTo>
                  <a:pt x="9" y="27"/>
                  <a:pt x="9" y="27"/>
                  <a:pt x="9" y="28"/>
                </a:cubicBezTo>
                <a:cubicBezTo>
                  <a:pt x="9" y="29"/>
                  <a:pt x="9" y="29"/>
                  <a:pt x="9" y="30"/>
                </a:cubicBezTo>
                <a:cubicBezTo>
                  <a:pt x="22" y="43"/>
                  <a:pt x="22" y="43"/>
                  <a:pt x="22" y="43"/>
                </a:cubicBezTo>
                <a:cubicBezTo>
                  <a:pt x="23" y="43"/>
                  <a:pt x="23" y="43"/>
                  <a:pt x="24" y="43"/>
                </a:cubicBezTo>
                <a:cubicBezTo>
                  <a:pt x="25" y="43"/>
                  <a:pt x="25" y="43"/>
                  <a:pt x="26" y="43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23"/>
                  <a:pt x="46" y="22"/>
                  <a:pt x="46" y="22"/>
                </a:cubicBezTo>
                <a:cubicBezTo>
                  <a:pt x="46" y="21"/>
                  <a:pt x="45" y="20"/>
                  <a:pt x="45" y="20"/>
                </a:cubicBezTo>
                <a:close/>
              </a:path>
            </a:pathLst>
          </a:custGeom>
          <a:solidFill>
            <a:srgbClr val="F4C956"/>
          </a:solidFill>
          <a:ln w="6350">
            <a:solidFill>
              <a:schemeClr val="bg1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 dirty="0"/>
          </a:p>
        </p:txBody>
      </p:sp>
      <p:sp>
        <p:nvSpPr>
          <p:cNvPr id="15" name="Freeform 45"/>
          <p:cNvSpPr>
            <a:spLocks noChangeAspect="1" noEditPoints="1"/>
          </p:cNvSpPr>
          <p:nvPr/>
        </p:nvSpPr>
        <p:spPr bwMode="auto">
          <a:xfrm>
            <a:off x="533723" y="4858488"/>
            <a:ext cx="414624" cy="414624"/>
          </a:xfrm>
          <a:custGeom>
            <a:avLst/>
            <a:gdLst/>
            <a:ahLst/>
            <a:cxnLst>
              <a:cxn ang="0">
                <a:pos x="27" y="55"/>
              </a:cxn>
              <a:cxn ang="0">
                <a:pos x="0" y="27"/>
              </a:cxn>
              <a:cxn ang="0">
                <a:pos x="27" y="0"/>
              </a:cxn>
              <a:cxn ang="0">
                <a:pos x="55" y="27"/>
              </a:cxn>
              <a:cxn ang="0">
                <a:pos x="27" y="55"/>
              </a:cxn>
              <a:cxn ang="0">
                <a:pos x="45" y="20"/>
              </a:cxn>
              <a:cxn ang="0">
                <a:pos x="42" y="17"/>
              </a:cxn>
              <a:cxn ang="0">
                <a:pos x="40" y="16"/>
              </a:cxn>
              <a:cxn ang="0">
                <a:pos x="38" y="17"/>
              </a:cxn>
              <a:cxn ang="0">
                <a:pos x="24" y="31"/>
              </a:cxn>
              <a:cxn ang="0">
                <a:pos x="16" y="23"/>
              </a:cxn>
              <a:cxn ang="0">
                <a:pos x="14" y="22"/>
              </a:cxn>
              <a:cxn ang="0">
                <a:pos x="13" y="23"/>
              </a:cxn>
              <a:cxn ang="0">
                <a:pos x="9" y="26"/>
              </a:cxn>
              <a:cxn ang="0">
                <a:pos x="9" y="28"/>
              </a:cxn>
              <a:cxn ang="0">
                <a:pos x="9" y="30"/>
              </a:cxn>
              <a:cxn ang="0">
                <a:pos x="22" y="43"/>
              </a:cxn>
              <a:cxn ang="0">
                <a:pos x="24" y="43"/>
              </a:cxn>
              <a:cxn ang="0">
                <a:pos x="26" y="43"/>
              </a:cxn>
              <a:cxn ang="0">
                <a:pos x="45" y="23"/>
              </a:cxn>
              <a:cxn ang="0">
                <a:pos x="46" y="22"/>
              </a:cxn>
              <a:cxn ang="0">
                <a:pos x="45" y="20"/>
              </a:cxn>
            </a:cxnLst>
            <a:rect l="0" t="0" r="r" b="b"/>
            <a:pathLst>
              <a:path w="55" h="55">
                <a:moveTo>
                  <a:pt x="27" y="55"/>
                </a:moveTo>
                <a:cubicBezTo>
                  <a:pt x="12" y="55"/>
                  <a:pt x="0" y="42"/>
                  <a:pt x="0" y="27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5" y="12"/>
                  <a:pt x="55" y="27"/>
                </a:cubicBezTo>
                <a:cubicBezTo>
                  <a:pt x="55" y="42"/>
                  <a:pt x="42" y="55"/>
                  <a:pt x="27" y="55"/>
                </a:cubicBezTo>
                <a:close/>
                <a:moveTo>
                  <a:pt x="45" y="20"/>
                </a:moveTo>
                <a:cubicBezTo>
                  <a:pt x="42" y="17"/>
                  <a:pt x="42" y="17"/>
                  <a:pt x="42" y="17"/>
                </a:cubicBezTo>
                <a:cubicBezTo>
                  <a:pt x="41" y="16"/>
                  <a:pt x="41" y="16"/>
                  <a:pt x="40" y="16"/>
                </a:cubicBezTo>
                <a:cubicBezTo>
                  <a:pt x="39" y="16"/>
                  <a:pt x="39" y="16"/>
                  <a:pt x="38" y="17"/>
                </a:cubicBezTo>
                <a:cubicBezTo>
                  <a:pt x="24" y="31"/>
                  <a:pt x="24" y="31"/>
                  <a:pt x="24" y="31"/>
                </a:cubicBezTo>
                <a:cubicBezTo>
                  <a:pt x="16" y="23"/>
                  <a:pt x="16" y="23"/>
                  <a:pt x="16" y="23"/>
                </a:cubicBezTo>
                <a:cubicBezTo>
                  <a:pt x="15" y="23"/>
                  <a:pt x="15" y="22"/>
                  <a:pt x="14" y="22"/>
                </a:cubicBezTo>
                <a:cubicBezTo>
                  <a:pt x="14" y="22"/>
                  <a:pt x="13" y="23"/>
                  <a:pt x="13" y="23"/>
                </a:cubicBezTo>
                <a:cubicBezTo>
                  <a:pt x="9" y="26"/>
                  <a:pt x="9" y="26"/>
                  <a:pt x="9" y="26"/>
                </a:cubicBezTo>
                <a:cubicBezTo>
                  <a:pt x="9" y="27"/>
                  <a:pt x="9" y="27"/>
                  <a:pt x="9" y="28"/>
                </a:cubicBezTo>
                <a:cubicBezTo>
                  <a:pt x="9" y="29"/>
                  <a:pt x="9" y="29"/>
                  <a:pt x="9" y="30"/>
                </a:cubicBezTo>
                <a:cubicBezTo>
                  <a:pt x="22" y="43"/>
                  <a:pt x="22" y="43"/>
                  <a:pt x="22" y="43"/>
                </a:cubicBezTo>
                <a:cubicBezTo>
                  <a:pt x="23" y="43"/>
                  <a:pt x="23" y="43"/>
                  <a:pt x="24" y="43"/>
                </a:cubicBezTo>
                <a:cubicBezTo>
                  <a:pt x="25" y="43"/>
                  <a:pt x="25" y="43"/>
                  <a:pt x="26" y="43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23"/>
                  <a:pt x="46" y="22"/>
                  <a:pt x="46" y="22"/>
                </a:cubicBezTo>
                <a:cubicBezTo>
                  <a:pt x="46" y="21"/>
                  <a:pt x="45" y="20"/>
                  <a:pt x="45" y="20"/>
                </a:cubicBezTo>
                <a:close/>
              </a:path>
            </a:pathLst>
          </a:custGeom>
          <a:solidFill>
            <a:srgbClr val="FF7467"/>
          </a:solidFill>
          <a:ln w="6350">
            <a:solidFill>
              <a:schemeClr val="bg1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/>
          </a:p>
        </p:txBody>
      </p:sp>
      <p:sp>
        <p:nvSpPr>
          <p:cNvPr id="17" name="Text Box 10"/>
          <p:cNvSpPr txBox="1">
            <a:spLocks noChangeArrowheads="1"/>
          </p:cNvSpPr>
          <p:nvPr/>
        </p:nvSpPr>
        <p:spPr bwMode="auto">
          <a:xfrm>
            <a:off x="1075106" y="4858488"/>
            <a:ext cx="3131134" cy="11695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0960" tIns="30480" rIns="60960" bIns="30480">
            <a:spAutoFit/>
          </a:bodyPr>
          <a:lstStyle/>
          <a:p>
            <a:pPr defTabSz="1219170">
              <a:spcBef>
                <a:spcPct val="20000"/>
              </a:spcBef>
              <a:defRPr/>
            </a:pPr>
            <a:r>
              <a:rPr lang="en-US" dirty="0">
                <a:latin typeface="Candara" panose="020E0502030303020204" pitchFamily="34" charset="0"/>
              </a:rPr>
              <a:t>Wheeze is a continuous, coarse, whistling sound produced in the respiratory airways during breathing.</a:t>
            </a:r>
          </a:p>
        </p:txBody>
      </p:sp>
      <p:sp>
        <p:nvSpPr>
          <p:cNvPr id="19" name="Text Box 10"/>
          <p:cNvSpPr txBox="1">
            <a:spLocks noChangeArrowheads="1"/>
          </p:cNvSpPr>
          <p:nvPr/>
        </p:nvSpPr>
        <p:spPr bwMode="auto">
          <a:xfrm>
            <a:off x="4521169" y="4858488"/>
            <a:ext cx="3261330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0960" tIns="30480" rIns="60960" bIns="30480">
            <a:spAutoFit/>
          </a:bodyPr>
          <a:lstStyle/>
          <a:p>
            <a:pPr defTabSz="1219170">
              <a:spcBef>
                <a:spcPct val="20000"/>
              </a:spcBef>
              <a:defRPr/>
            </a:pPr>
            <a:r>
              <a:rPr lang="en-US" dirty="0">
                <a:latin typeface="Candara" panose="020E0502030303020204" pitchFamily="34" charset="0"/>
              </a:rPr>
              <a:t>Wheezing occurs respiratory tree must is narrowed or obstructed or airflow velocity within the respiratory tree is heightened.</a:t>
            </a:r>
          </a:p>
        </p:txBody>
      </p:sp>
      <p:sp>
        <p:nvSpPr>
          <p:cNvPr id="20" name="Text Box 10"/>
          <p:cNvSpPr txBox="1">
            <a:spLocks noChangeArrowheads="1"/>
          </p:cNvSpPr>
          <p:nvPr/>
        </p:nvSpPr>
        <p:spPr bwMode="auto">
          <a:xfrm>
            <a:off x="8480133" y="4858488"/>
            <a:ext cx="3171936" cy="11695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0960" tIns="30480" rIns="60960" bIns="30480">
            <a:spAutoFit/>
          </a:bodyPr>
          <a:lstStyle/>
          <a:p>
            <a:pPr defTabSz="1219170">
              <a:spcBef>
                <a:spcPct val="20000"/>
              </a:spcBef>
              <a:defRPr/>
            </a:pPr>
            <a:r>
              <a:rPr lang="en-US" dirty="0">
                <a:latin typeface="Candara" panose="020E0502030303020204" pitchFamily="34" charset="0"/>
              </a:rPr>
              <a:t>Common cause of wheezing is asthma attacks, pneumonia, COPD, lung cancer, congestive heart failure.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4B79B49-C866-4AF3-AC49-2D2D0084138B}"/>
              </a:ext>
            </a:extLst>
          </p:cNvPr>
          <p:cNvSpPr txBox="1"/>
          <p:nvPr/>
        </p:nvSpPr>
        <p:spPr>
          <a:xfrm>
            <a:off x="2789309" y="327474"/>
            <a:ext cx="5943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rgbClr val="56595E"/>
                </a:solidFill>
                <a:latin typeface="Candara" panose="020E0502030303020204" pitchFamily="34" charset="0"/>
              </a:rPr>
              <a:t> </a:t>
            </a:r>
            <a:r>
              <a:rPr lang="en-US" sz="4000" b="1" dirty="0">
                <a:solidFill>
                  <a:srgbClr val="56595E"/>
                </a:solidFill>
                <a:latin typeface="Candara" panose="020E0502030303020204" pitchFamily="34" charset="0"/>
              </a:rPr>
              <a:t>Wheezing</a:t>
            </a:r>
            <a:endParaRPr lang="en-US" sz="1600" dirty="0">
              <a:solidFill>
                <a:srgbClr val="56595E"/>
              </a:solidFill>
              <a:latin typeface="Candara" panose="020E0502030303020204" pitchFamily="34" charset="0"/>
            </a:endParaRPr>
          </a:p>
        </p:txBody>
      </p:sp>
      <p:pic>
        <p:nvPicPr>
          <p:cNvPr id="1026" name="Picture 2" descr="Wheeze- Asthma - YouTub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0" y="1467122"/>
            <a:ext cx="12192000" cy="2994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2301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15" grpId="0" animBg="1"/>
      <p:bldP spid="17" grpId="0"/>
      <p:bldP spid="19" grpId="0"/>
      <p:bldP spid="20" grpId="0"/>
      <p:bldP spid="2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5A83BD7C-285A-460B-B8A0-D71D1153E431}"/>
              </a:ext>
            </a:extLst>
          </p:cNvPr>
          <p:cNvSpPr/>
          <p:nvPr/>
        </p:nvSpPr>
        <p:spPr>
          <a:xfrm>
            <a:off x="0" y="3429000"/>
            <a:ext cx="12192000" cy="34290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67000"/>
                  <a:alpha val="75000"/>
                </a:schemeClr>
              </a:gs>
              <a:gs pos="48000">
                <a:schemeClr val="accent3">
                  <a:lumMod val="97000"/>
                  <a:lumOff val="3000"/>
                  <a:alpha val="75000"/>
                </a:schemeClr>
              </a:gs>
              <a:gs pos="85000">
                <a:schemeClr val="accent3">
                  <a:lumMod val="60000"/>
                  <a:lumOff val="40000"/>
                  <a:alpha val="75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0471BD6-DA9D-49DD-8B15-48E55B488C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2076" y="304456"/>
            <a:ext cx="5282430" cy="512064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9C80D54-78BE-4451-8EA5-61C2EDE4F46E}"/>
              </a:ext>
            </a:extLst>
          </p:cNvPr>
          <p:cNvSpPr txBox="1"/>
          <p:nvPr/>
        </p:nvSpPr>
        <p:spPr>
          <a:xfrm>
            <a:off x="370046" y="304456"/>
            <a:ext cx="5943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56595E"/>
                </a:solidFill>
                <a:latin typeface="Candara" panose="020E0502030303020204" pitchFamily="34" charset="0"/>
              </a:rPr>
              <a:t>Asthma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3B1F4F1-FB35-4E45-B7FA-E04AC47FA61F}"/>
              </a:ext>
            </a:extLst>
          </p:cNvPr>
          <p:cNvSpPr txBox="1"/>
          <p:nvPr/>
        </p:nvSpPr>
        <p:spPr>
          <a:xfrm>
            <a:off x="185974" y="4261104"/>
            <a:ext cx="227498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1219170">
              <a:spcBef>
                <a:spcPct val="20000"/>
              </a:spcBef>
              <a:buFont typeface="Wingdings" panose="05000000000000000000" pitchFamily="2" charset="2"/>
              <a:buChar char="q"/>
              <a:defRPr/>
            </a:pPr>
            <a:r>
              <a:rPr lang="en-US" b="1">
                <a:solidFill>
                  <a:srgbClr val="FF2B2A"/>
                </a:solidFill>
                <a:latin typeface="Candara" panose="020E0502030303020204" pitchFamily="34" charset="0"/>
              </a:rPr>
              <a:t>Trouble sleeping caused by shortness of breath, coughing or wheezing</a:t>
            </a:r>
            <a:endParaRPr lang="en-US" b="1" dirty="0">
              <a:solidFill>
                <a:srgbClr val="FF2B2A"/>
              </a:solidFill>
              <a:latin typeface="Candara" panose="020E0502030303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B0EAC7E-C8F1-4119-A835-A413A2EAA7C9}"/>
              </a:ext>
            </a:extLst>
          </p:cNvPr>
          <p:cNvSpPr txBox="1"/>
          <p:nvPr/>
        </p:nvSpPr>
        <p:spPr>
          <a:xfrm>
            <a:off x="2508364" y="4236200"/>
            <a:ext cx="2460962" cy="2086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1219170">
              <a:spcBef>
                <a:spcPct val="20000"/>
              </a:spcBef>
              <a:buFont typeface="Wingdings" panose="05000000000000000000" pitchFamily="2" charset="2"/>
              <a:buChar char="q"/>
              <a:defRPr/>
            </a:pPr>
            <a:r>
              <a:rPr lang="en-US" b="1" dirty="0">
                <a:solidFill>
                  <a:srgbClr val="85C401"/>
                </a:solidFill>
                <a:latin typeface="Candara" panose="020E0502030303020204" pitchFamily="34" charset="0"/>
              </a:rPr>
              <a:t>Causes production of wheezing sounds,</a:t>
            </a:r>
          </a:p>
          <a:p>
            <a:pPr marL="285750" indent="-285750" defTabSz="1219170">
              <a:spcBef>
                <a:spcPct val="20000"/>
              </a:spcBef>
              <a:buFont typeface="Wingdings" panose="05000000000000000000" pitchFamily="2" charset="2"/>
              <a:buChar char="q"/>
              <a:defRPr/>
            </a:pPr>
            <a:r>
              <a:rPr lang="en-US" b="1" dirty="0">
                <a:solidFill>
                  <a:srgbClr val="85C401"/>
                </a:solidFill>
                <a:latin typeface="Candara" panose="020E0502030303020204" pitchFamily="34" charset="0"/>
              </a:rPr>
              <a:t>Difficulty in breathing as well as hypersensitivity towards irritants.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955D06A-F812-48B5-B89C-E72A7B1B7619}"/>
              </a:ext>
            </a:extLst>
          </p:cNvPr>
          <p:cNvSpPr txBox="1"/>
          <p:nvPr/>
        </p:nvSpPr>
        <p:spPr>
          <a:xfrm>
            <a:off x="4969326" y="4248105"/>
            <a:ext cx="2274988" cy="1255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1219170">
              <a:spcBef>
                <a:spcPct val="20000"/>
              </a:spcBef>
              <a:buFont typeface="Wingdings" panose="05000000000000000000" pitchFamily="2" charset="2"/>
              <a:buChar char="q"/>
              <a:defRPr/>
            </a:pPr>
            <a:r>
              <a:rPr lang="en-US" b="1" dirty="0">
                <a:solidFill>
                  <a:srgbClr val="3EB8CD"/>
                </a:solidFill>
                <a:latin typeface="Candara" panose="020E0502030303020204" pitchFamily="34" charset="0"/>
              </a:rPr>
              <a:t>Shortness of breath</a:t>
            </a:r>
          </a:p>
          <a:p>
            <a:pPr marL="285750" indent="-285750" defTabSz="1219170">
              <a:spcBef>
                <a:spcPct val="20000"/>
              </a:spcBef>
              <a:buFont typeface="Wingdings" panose="05000000000000000000" pitchFamily="2" charset="2"/>
              <a:buChar char="q"/>
              <a:defRPr/>
            </a:pPr>
            <a:r>
              <a:rPr lang="en-US" b="1" dirty="0">
                <a:solidFill>
                  <a:srgbClr val="3EB8CD"/>
                </a:solidFill>
                <a:latin typeface="Candara" panose="020E0502030303020204" pitchFamily="34" charset="0"/>
              </a:rPr>
              <a:t>Chest tightness or pain</a:t>
            </a:r>
            <a:endParaRPr lang="en-US" sz="1400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2DC6807-20B5-453C-A7DB-E5DE7887C86B}"/>
              </a:ext>
            </a:extLst>
          </p:cNvPr>
          <p:cNvSpPr txBox="1"/>
          <p:nvPr/>
        </p:nvSpPr>
        <p:spPr>
          <a:xfrm>
            <a:off x="218364" y="1157377"/>
            <a:ext cx="74016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Asthma is a condition in which your airways narrow and swell and produce extra mucus.</a:t>
            </a:r>
            <a:endParaRPr lang="en-US" dirty="0">
              <a:solidFill>
                <a:srgbClr val="56595E"/>
              </a:solidFill>
              <a:latin typeface="Candara" panose="020E0502030303020204" pitchFamily="34" charset="0"/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E9005DC1-9DBB-4CC6-99F3-9F68EDFCAA0F}"/>
              </a:ext>
            </a:extLst>
          </p:cNvPr>
          <p:cNvGrpSpPr/>
          <p:nvPr/>
        </p:nvGrpSpPr>
        <p:grpSpPr>
          <a:xfrm>
            <a:off x="5435120" y="2971800"/>
            <a:ext cx="914400" cy="914400"/>
            <a:chOff x="5828166" y="496120"/>
            <a:chExt cx="914400" cy="91440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749C266A-2B6D-4BE2-8A47-B64BD71546F6}"/>
                </a:ext>
              </a:extLst>
            </p:cNvPr>
            <p:cNvSpPr>
              <a:spLocks noChangeAspect="1"/>
            </p:cNvSpPr>
            <p:nvPr/>
          </p:nvSpPr>
          <p:spPr>
            <a:xfrm rot="2677901">
              <a:off x="5919605" y="587560"/>
              <a:ext cx="731520" cy="731520"/>
            </a:xfrm>
            <a:prstGeom prst="rect">
              <a:avLst/>
            </a:prstGeom>
            <a:solidFill>
              <a:srgbClr val="3EB8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0989F283-D32C-4DA6-9F0F-10A50A6A2843}"/>
                </a:ext>
              </a:extLst>
            </p:cNvPr>
            <p:cNvSpPr>
              <a:spLocks noChangeAspect="1"/>
            </p:cNvSpPr>
            <p:nvPr/>
          </p:nvSpPr>
          <p:spPr>
            <a:xfrm rot="2677901">
              <a:off x="5828166" y="496120"/>
              <a:ext cx="914400" cy="914400"/>
            </a:xfrm>
            <a:custGeom>
              <a:avLst/>
              <a:gdLst>
                <a:gd name="connsiteX0" fmla="*/ 91439 w 914400"/>
                <a:gd name="connsiteY0" fmla="*/ 91441 h 914400"/>
                <a:gd name="connsiteX1" fmla="*/ 91439 w 914400"/>
                <a:gd name="connsiteY1" fmla="*/ 822961 h 914400"/>
                <a:gd name="connsiteX2" fmla="*/ 822959 w 914400"/>
                <a:gd name="connsiteY2" fmla="*/ 822961 h 914400"/>
                <a:gd name="connsiteX3" fmla="*/ 822959 w 914400"/>
                <a:gd name="connsiteY3" fmla="*/ 91441 h 914400"/>
                <a:gd name="connsiteX4" fmla="*/ 0 w 914400"/>
                <a:gd name="connsiteY4" fmla="*/ 0 h 914400"/>
                <a:gd name="connsiteX5" fmla="*/ 914400 w 914400"/>
                <a:gd name="connsiteY5" fmla="*/ 0 h 914400"/>
                <a:gd name="connsiteX6" fmla="*/ 914400 w 914400"/>
                <a:gd name="connsiteY6" fmla="*/ 914400 h 914400"/>
                <a:gd name="connsiteX7" fmla="*/ 0 w 914400"/>
                <a:gd name="connsiteY7" fmla="*/ 91440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14400" h="914400">
                  <a:moveTo>
                    <a:pt x="91439" y="91441"/>
                  </a:moveTo>
                  <a:lnTo>
                    <a:pt x="91439" y="822961"/>
                  </a:lnTo>
                  <a:lnTo>
                    <a:pt x="822959" y="822961"/>
                  </a:lnTo>
                  <a:lnTo>
                    <a:pt x="822959" y="91441"/>
                  </a:lnTo>
                  <a:close/>
                  <a:moveTo>
                    <a:pt x="0" y="0"/>
                  </a:moveTo>
                  <a:lnTo>
                    <a:pt x="914400" y="0"/>
                  </a:lnTo>
                  <a:lnTo>
                    <a:pt x="914400" y="914400"/>
                  </a:lnTo>
                  <a:lnTo>
                    <a:pt x="0" y="91440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B1D8DC71-435F-4A07-98D4-27C252EA3DAE}"/>
              </a:ext>
            </a:extLst>
          </p:cNvPr>
          <p:cNvGrpSpPr/>
          <p:nvPr/>
        </p:nvGrpSpPr>
        <p:grpSpPr>
          <a:xfrm>
            <a:off x="3011490" y="2970658"/>
            <a:ext cx="914400" cy="914400"/>
            <a:chOff x="5828166" y="496120"/>
            <a:chExt cx="914400" cy="914400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20A25F95-16BE-4F1B-ACB3-F47D723F87D0}"/>
                </a:ext>
              </a:extLst>
            </p:cNvPr>
            <p:cNvSpPr>
              <a:spLocks noChangeAspect="1"/>
            </p:cNvSpPr>
            <p:nvPr/>
          </p:nvSpPr>
          <p:spPr>
            <a:xfrm rot="2677901">
              <a:off x="5919605" y="587560"/>
              <a:ext cx="731520" cy="731520"/>
            </a:xfrm>
            <a:prstGeom prst="rect">
              <a:avLst/>
            </a:prstGeom>
            <a:solidFill>
              <a:srgbClr val="85C4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41E5F5F4-0487-426D-ADC6-D9A66E5DD875}"/>
                </a:ext>
              </a:extLst>
            </p:cNvPr>
            <p:cNvSpPr>
              <a:spLocks noChangeAspect="1"/>
            </p:cNvSpPr>
            <p:nvPr/>
          </p:nvSpPr>
          <p:spPr>
            <a:xfrm rot="2677901">
              <a:off x="5828166" y="496120"/>
              <a:ext cx="914400" cy="914400"/>
            </a:xfrm>
            <a:custGeom>
              <a:avLst/>
              <a:gdLst>
                <a:gd name="connsiteX0" fmla="*/ 91439 w 914400"/>
                <a:gd name="connsiteY0" fmla="*/ 91441 h 914400"/>
                <a:gd name="connsiteX1" fmla="*/ 91439 w 914400"/>
                <a:gd name="connsiteY1" fmla="*/ 822961 h 914400"/>
                <a:gd name="connsiteX2" fmla="*/ 822959 w 914400"/>
                <a:gd name="connsiteY2" fmla="*/ 822961 h 914400"/>
                <a:gd name="connsiteX3" fmla="*/ 822959 w 914400"/>
                <a:gd name="connsiteY3" fmla="*/ 91441 h 914400"/>
                <a:gd name="connsiteX4" fmla="*/ 0 w 914400"/>
                <a:gd name="connsiteY4" fmla="*/ 0 h 914400"/>
                <a:gd name="connsiteX5" fmla="*/ 914400 w 914400"/>
                <a:gd name="connsiteY5" fmla="*/ 0 h 914400"/>
                <a:gd name="connsiteX6" fmla="*/ 914400 w 914400"/>
                <a:gd name="connsiteY6" fmla="*/ 914400 h 914400"/>
                <a:gd name="connsiteX7" fmla="*/ 0 w 914400"/>
                <a:gd name="connsiteY7" fmla="*/ 91440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14400" h="914400">
                  <a:moveTo>
                    <a:pt x="91439" y="91441"/>
                  </a:moveTo>
                  <a:lnTo>
                    <a:pt x="91439" y="822961"/>
                  </a:lnTo>
                  <a:lnTo>
                    <a:pt x="822959" y="822961"/>
                  </a:lnTo>
                  <a:lnTo>
                    <a:pt x="822959" y="91441"/>
                  </a:lnTo>
                  <a:close/>
                  <a:moveTo>
                    <a:pt x="0" y="0"/>
                  </a:moveTo>
                  <a:lnTo>
                    <a:pt x="914400" y="0"/>
                  </a:lnTo>
                  <a:lnTo>
                    <a:pt x="914400" y="914400"/>
                  </a:lnTo>
                  <a:lnTo>
                    <a:pt x="0" y="91440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43E65664-9CFF-40AA-98F4-9209F4FE24BE}"/>
              </a:ext>
            </a:extLst>
          </p:cNvPr>
          <p:cNvGrpSpPr/>
          <p:nvPr/>
        </p:nvGrpSpPr>
        <p:grpSpPr>
          <a:xfrm>
            <a:off x="669990" y="2932799"/>
            <a:ext cx="914400" cy="914400"/>
            <a:chOff x="5828166" y="496120"/>
            <a:chExt cx="914400" cy="914400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21B9F1F3-22AD-4C90-B86A-541117BA89E3}"/>
                </a:ext>
              </a:extLst>
            </p:cNvPr>
            <p:cNvSpPr>
              <a:spLocks noChangeAspect="1"/>
            </p:cNvSpPr>
            <p:nvPr/>
          </p:nvSpPr>
          <p:spPr>
            <a:xfrm rot="2677901">
              <a:off x="5919605" y="587560"/>
              <a:ext cx="731520" cy="731520"/>
            </a:xfrm>
            <a:prstGeom prst="rect">
              <a:avLst/>
            </a:prstGeom>
            <a:solidFill>
              <a:srgbClr val="FF2B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FB5F0E6C-6757-49E8-8323-254CA09A5D64}"/>
                </a:ext>
              </a:extLst>
            </p:cNvPr>
            <p:cNvSpPr>
              <a:spLocks noChangeAspect="1"/>
            </p:cNvSpPr>
            <p:nvPr/>
          </p:nvSpPr>
          <p:spPr>
            <a:xfrm rot="2677901">
              <a:off x="5828166" y="496120"/>
              <a:ext cx="914400" cy="914400"/>
            </a:xfrm>
            <a:custGeom>
              <a:avLst/>
              <a:gdLst>
                <a:gd name="connsiteX0" fmla="*/ 91439 w 914400"/>
                <a:gd name="connsiteY0" fmla="*/ 91441 h 914400"/>
                <a:gd name="connsiteX1" fmla="*/ 91439 w 914400"/>
                <a:gd name="connsiteY1" fmla="*/ 822961 h 914400"/>
                <a:gd name="connsiteX2" fmla="*/ 822959 w 914400"/>
                <a:gd name="connsiteY2" fmla="*/ 822961 h 914400"/>
                <a:gd name="connsiteX3" fmla="*/ 822959 w 914400"/>
                <a:gd name="connsiteY3" fmla="*/ 91441 h 914400"/>
                <a:gd name="connsiteX4" fmla="*/ 0 w 914400"/>
                <a:gd name="connsiteY4" fmla="*/ 0 h 914400"/>
                <a:gd name="connsiteX5" fmla="*/ 914400 w 914400"/>
                <a:gd name="connsiteY5" fmla="*/ 0 h 914400"/>
                <a:gd name="connsiteX6" fmla="*/ 914400 w 914400"/>
                <a:gd name="connsiteY6" fmla="*/ 914400 h 914400"/>
                <a:gd name="connsiteX7" fmla="*/ 0 w 914400"/>
                <a:gd name="connsiteY7" fmla="*/ 91440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14400" h="914400">
                  <a:moveTo>
                    <a:pt x="91439" y="91441"/>
                  </a:moveTo>
                  <a:lnTo>
                    <a:pt x="91439" y="822961"/>
                  </a:lnTo>
                  <a:lnTo>
                    <a:pt x="822959" y="822961"/>
                  </a:lnTo>
                  <a:lnTo>
                    <a:pt x="822959" y="91441"/>
                  </a:lnTo>
                  <a:close/>
                  <a:moveTo>
                    <a:pt x="0" y="0"/>
                  </a:moveTo>
                  <a:lnTo>
                    <a:pt x="914400" y="0"/>
                  </a:lnTo>
                  <a:lnTo>
                    <a:pt x="914400" y="914400"/>
                  </a:lnTo>
                  <a:lnTo>
                    <a:pt x="0" y="91440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Text Box 10">
            <a:extLst>
              <a:ext uri="{FF2B5EF4-FFF2-40B4-BE49-F238E27FC236}">
                <a16:creationId xmlns:a16="http://schemas.microsoft.com/office/drawing/2014/main" id="{C156CEFE-6255-431A-8C31-DBDEFA2B08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7887" y="3034522"/>
            <a:ext cx="685800" cy="630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0960" tIns="30480" rIns="60960" bIns="3048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01</a:t>
            </a:r>
          </a:p>
          <a:p>
            <a:pPr algn="ctr"/>
            <a:endParaRPr lang="en-US" sz="900" dirty="0">
              <a:solidFill>
                <a:schemeClr val="bg1"/>
              </a:solidFill>
            </a:endParaRPr>
          </a:p>
        </p:txBody>
      </p:sp>
      <p:sp>
        <p:nvSpPr>
          <p:cNvPr id="28" name="Text Box 10">
            <a:extLst>
              <a:ext uri="{FF2B5EF4-FFF2-40B4-BE49-F238E27FC236}">
                <a16:creationId xmlns:a16="http://schemas.microsoft.com/office/drawing/2014/main" id="{A6ACFE60-B9BB-4B53-BAD3-1DC2231796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03838" y="3072381"/>
            <a:ext cx="685800" cy="630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0960" tIns="30480" rIns="60960" bIns="3048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02</a:t>
            </a:r>
          </a:p>
          <a:p>
            <a:pPr algn="ctr"/>
            <a:endParaRPr lang="en-US" sz="900" dirty="0">
              <a:solidFill>
                <a:schemeClr val="bg1"/>
              </a:solidFill>
            </a:endParaRPr>
          </a:p>
        </p:txBody>
      </p:sp>
      <p:sp>
        <p:nvSpPr>
          <p:cNvPr id="29" name="Text Box 10">
            <a:extLst>
              <a:ext uri="{FF2B5EF4-FFF2-40B4-BE49-F238E27FC236}">
                <a16:creationId xmlns:a16="http://schemas.microsoft.com/office/drawing/2014/main" id="{8448027E-9206-4642-908F-4C6E1475E5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49420" y="3076727"/>
            <a:ext cx="685800" cy="630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0960" tIns="30480" rIns="60960" bIns="3048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03</a:t>
            </a:r>
          </a:p>
          <a:p>
            <a:pPr algn="ctr"/>
            <a:endParaRPr lang="en-US" sz="900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2706" y="917078"/>
            <a:ext cx="3842186" cy="3859637"/>
          </a:xfrm>
          <a:prstGeom prst="rect">
            <a:avLst/>
          </a:prstGeom>
        </p:spPr>
      </p:pic>
      <p:sp>
        <p:nvSpPr>
          <p:cNvPr id="6" name="Horizontal Scroll 5"/>
          <p:cNvSpPr/>
          <p:nvPr/>
        </p:nvSpPr>
        <p:spPr>
          <a:xfrm>
            <a:off x="2443844" y="1967042"/>
            <a:ext cx="3234520" cy="823585"/>
          </a:xfrm>
          <a:prstGeom prst="horizontalScroll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b="1" dirty="0"/>
              <a:t>Symptoms</a:t>
            </a:r>
          </a:p>
        </p:txBody>
      </p:sp>
    </p:spTree>
    <p:extLst>
      <p:ext uri="{BB962C8B-B14F-4D97-AF65-F5344CB8AC3E}">
        <p14:creationId xmlns:p14="http://schemas.microsoft.com/office/powerpoint/2010/main" val="4158974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7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250"/>
                            </p:stCondLst>
                            <p:childTnLst>
                              <p:par>
                                <p:cTn id="4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750"/>
                            </p:stCondLst>
                            <p:childTnLst>
                              <p:par>
                                <p:cTn id="4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7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500"/>
                            </p:stCondLst>
                            <p:childTnLst>
                              <p:par>
                                <p:cTn id="5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0"/>
                            </p:stCondLst>
                            <p:childTnLst>
                              <p:par>
                                <p:cTn id="6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7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7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750"/>
                            </p:stCondLst>
                            <p:childTnLst>
                              <p:par>
                                <p:cTn id="7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8" grpId="0"/>
      <p:bldP spid="22" grpId="0"/>
      <p:bldP spid="23" grpId="0"/>
      <p:bldP spid="24" grpId="0"/>
      <p:bldP spid="26" grpId="0"/>
      <p:bldP spid="27" grpId="0"/>
      <p:bldP spid="28" grpId="0"/>
      <p:bldP spid="29" grpId="0"/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/>
        </p:nvCxnSpPr>
        <p:spPr>
          <a:xfrm>
            <a:off x="7659445" y="1753496"/>
            <a:ext cx="43030" cy="5104504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1731981" y="1742726"/>
            <a:ext cx="5927464" cy="37791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18364" y="379527"/>
            <a:ext cx="55089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56595E"/>
                </a:solidFill>
                <a:latin typeface="Candara" panose="020E0502030303020204" pitchFamily="34" charset="0"/>
              </a:rPr>
              <a:t>Pneumonia</a:t>
            </a:r>
            <a:endParaRPr lang="en-US" sz="4400" b="1" dirty="0">
              <a:solidFill>
                <a:srgbClr val="56595E"/>
              </a:solidFill>
              <a:latin typeface="Candara" panose="020E0502030303020204" pitchFamily="34" charset="0"/>
            </a:endParaRPr>
          </a:p>
        </p:txBody>
      </p:sp>
      <p:sp>
        <p:nvSpPr>
          <p:cNvPr id="8" name="Text Box 10"/>
          <p:cNvSpPr txBox="1">
            <a:spLocks noChangeArrowheads="1"/>
          </p:cNvSpPr>
          <p:nvPr/>
        </p:nvSpPr>
        <p:spPr bwMode="auto">
          <a:xfrm>
            <a:off x="8037689" y="2544272"/>
            <a:ext cx="3867265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0960" tIns="30480" rIns="60960" bIns="30480">
            <a:spAutoFit/>
          </a:bodyPr>
          <a:lstStyle/>
          <a:p>
            <a:pPr defTabSz="1219170">
              <a:spcBef>
                <a:spcPct val="20000"/>
              </a:spcBef>
              <a:defRPr/>
            </a:pPr>
            <a:r>
              <a:rPr lang="en-US" sz="1600" b="1" dirty="0">
                <a:solidFill>
                  <a:srgbClr val="FF2B2A"/>
                </a:solidFill>
                <a:latin typeface="Candara" panose="020E0502030303020204" pitchFamily="34" charset="0"/>
              </a:rPr>
              <a:t>Wheeze or Cough, which may produce greenish, yellow or even bloody mucus</a:t>
            </a:r>
            <a:endParaRPr lang="en-US" sz="1200" dirty="0">
              <a:solidFill>
                <a:schemeClr val="bg2">
                  <a:lumMod val="25000"/>
                </a:schemeClr>
              </a:solidFill>
              <a:latin typeface="Candara" panose="020E0502030303020204" pitchFamily="34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7404912" y="2634583"/>
            <a:ext cx="548640" cy="548640"/>
            <a:chOff x="8093534" y="1164886"/>
            <a:chExt cx="548640" cy="548640"/>
          </a:xfrm>
        </p:grpSpPr>
        <p:sp>
          <p:nvSpPr>
            <p:cNvPr id="10" name="Oval 9"/>
            <p:cNvSpPr>
              <a:spLocks noChangeAspect="1"/>
            </p:cNvSpPr>
            <p:nvPr/>
          </p:nvSpPr>
          <p:spPr>
            <a:xfrm>
              <a:off x="8093534" y="1164886"/>
              <a:ext cx="548640" cy="548640"/>
            </a:xfrm>
            <a:prstGeom prst="ellipse">
              <a:avLst/>
            </a:prstGeom>
            <a:solidFill>
              <a:srgbClr val="FF2B2A"/>
            </a:solidFill>
            <a:ln w="635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b="1" dirty="0"/>
            </a:p>
          </p:txBody>
        </p:sp>
        <p:sp>
          <p:nvSpPr>
            <p:cNvPr id="11" name="Freeform 23"/>
            <p:cNvSpPr>
              <a:spLocks noChangeArrowheads="1"/>
            </p:cNvSpPr>
            <p:nvPr/>
          </p:nvSpPr>
          <p:spPr bwMode="auto">
            <a:xfrm>
              <a:off x="8237238" y="1316084"/>
              <a:ext cx="261231" cy="246243"/>
            </a:xfrm>
            <a:custGeom>
              <a:avLst/>
              <a:gdLst>
                <a:gd name="T0" fmla="*/ 271 w 538"/>
                <a:gd name="T1" fmla="*/ 409 h 507"/>
                <a:gd name="T2" fmla="*/ 435 w 538"/>
                <a:gd name="T3" fmla="*/ 506 h 507"/>
                <a:gd name="T4" fmla="*/ 394 w 538"/>
                <a:gd name="T5" fmla="*/ 317 h 507"/>
                <a:gd name="T6" fmla="*/ 537 w 538"/>
                <a:gd name="T7" fmla="*/ 194 h 507"/>
                <a:gd name="T8" fmla="*/ 343 w 538"/>
                <a:gd name="T9" fmla="*/ 174 h 507"/>
                <a:gd name="T10" fmla="*/ 271 w 538"/>
                <a:gd name="T11" fmla="*/ 0 h 507"/>
                <a:gd name="T12" fmla="*/ 195 w 538"/>
                <a:gd name="T13" fmla="*/ 174 h 507"/>
                <a:gd name="T14" fmla="*/ 0 w 538"/>
                <a:gd name="T15" fmla="*/ 194 h 507"/>
                <a:gd name="T16" fmla="*/ 149 w 538"/>
                <a:gd name="T17" fmla="*/ 317 h 507"/>
                <a:gd name="T18" fmla="*/ 103 w 538"/>
                <a:gd name="T19" fmla="*/ 506 h 507"/>
                <a:gd name="T20" fmla="*/ 271 w 538"/>
                <a:gd name="T21" fmla="*/ 409 h 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38" h="507">
                  <a:moveTo>
                    <a:pt x="271" y="409"/>
                  </a:moveTo>
                  <a:lnTo>
                    <a:pt x="435" y="506"/>
                  </a:lnTo>
                  <a:lnTo>
                    <a:pt x="394" y="317"/>
                  </a:lnTo>
                  <a:lnTo>
                    <a:pt x="537" y="194"/>
                  </a:lnTo>
                  <a:lnTo>
                    <a:pt x="343" y="174"/>
                  </a:lnTo>
                  <a:lnTo>
                    <a:pt x="271" y="0"/>
                  </a:lnTo>
                  <a:lnTo>
                    <a:pt x="195" y="174"/>
                  </a:lnTo>
                  <a:lnTo>
                    <a:pt x="0" y="194"/>
                  </a:lnTo>
                  <a:lnTo>
                    <a:pt x="149" y="317"/>
                  </a:lnTo>
                  <a:lnTo>
                    <a:pt x="103" y="506"/>
                  </a:lnTo>
                  <a:lnTo>
                    <a:pt x="271" y="409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2" name="Text Box 10"/>
          <p:cNvSpPr txBox="1">
            <a:spLocks noChangeArrowheads="1"/>
          </p:cNvSpPr>
          <p:nvPr/>
        </p:nvSpPr>
        <p:spPr bwMode="auto">
          <a:xfrm>
            <a:off x="8037689" y="3334421"/>
            <a:ext cx="3867265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0960" tIns="30480" rIns="60960" bIns="30480">
            <a:spAutoFit/>
          </a:bodyPr>
          <a:lstStyle/>
          <a:p>
            <a:pPr defTabSz="1219170">
              <a:spcBef>
                <a:spcPct val="20000"/>
              </a:spcBef>
              <a:defRPr/>
            </a:pPr>
            <a:r>
              <a:rPr lang="en-US" sz="1600" b="1" dirty="0">
                <a:solidFill>
                  <a:srgbClr val="85C401"/>
                </a:solidFill>
                <a:latin typeface="Candara" panose="020E0502030303020204" pitchFamily="34" charset="0"/>
              </a:rPr>
              <a:t>Fever, sweating and shaking chills</a:t>
            </a:r>
            <a:endParaRPr lang="en-US" sz="1200" dirty="0">
              <a:solidFill>
                <a:schemeClr val="bg2">
                  <a:lumMod val="25000"/>
                </a:schemeClr>
              </a:solidFill>
              <a:latin typeface="Candara" panose="020E0502030303020204" pitchFamily="34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7404912" y="3424732"/>
            <a:ext cx="548640" cy="548640"/>
            <a:chOff x="8093534" y="1164886"/>
            <a:chExt cx="548640" cy="548640"/>
          </a:xfrm>
        </p:grpSpPr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8093534" y="1164886"/>
              <a:ext cx="548640" cy="548640"/>
            </a:xfrm>
            <a:prstGeom prst="ellipse">
              <a:avLst/>
            </a:prstGeom>
            <a:solidFill>
              <a:srgbClr val="85C401"/>
            </a:solidFill>
            <a:ln w="635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b="1" dirty="0"/>
            </a:p>
          </p:txBody>
        </p:sp>
        <p:sp>
          <p:nvSpPr>
            <p:cNvPr id="15" name="Freeform 23"/>
            <p:cNvSpPr>
              <a:spLocks noChangeArrowheads="1"/>
            </p:cNvSpPr>
            <p:nvPr/>
          </p:nvSpPr>
          <p:spPr bwMode="auto">
            <a:xfrm>
              <a:off x="8237238" y="1316084"/>
              <a:ext cx="261231" cy="246243"/>
            </a:xfrm>
            <a:custGeom>
              <a:avLst/>
              <a:gdLst>
                <a:gd name="T0" fmla="*/ 271 w 538"/>
                <a:gd name="T1" fmla="*/ 409 h 507"/>
                <a:gd name="T2" fmla="*/ 435 w 538"/>
                <a:gd name="T3" fmla="*/ 506 h 507"/>
                <a:gd name="T4" fmla="*/ 394 w 538"/>
                <a:gd name="T5" fmla="*/ 317 h 507"/>
                <a:gd name="T6" fmla="*/ 537 w 538"/>
                <a:gd name="T7" fmla="*/ 194 h 507"/>
                <a:gd name="T8" fmla="*/ 343 w 538"/>
                <a:gd name="T9" fmla="*/ 174 h 507"/>
                <a:gd name="T10" fmla="*/ 271 w 538"/>
                <a:gd name="T11" fmla="*/ 0 h 507"/>
                <a:gd name="T12" fmla="*/ 195 w 538"/>
                <a:gd name="T13" fmla="*/ 174 h 507"/>
                <a:gd name="T14" fmla="*/ 0 w 538"/>
                <a:gd name="T15" fmla="*/ 194 h 507"/>
                <a:gd name="T16" fmla="*/ 149 w 538"/>
                <a:gd name="T17" fmla="*/ 317 h 507"/>
                <a:gd name="T18" fmla="*/ 103 w 538"/>
                <a:gd name="T19" fmla="*/ 506 h 507"/>
                <a:gd name="T20" fmla="*/ 271 w 538"/>
                <a:gd name="T21" fmla="*/ 409 h 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38" h="507">
                  <a:moveTo>
                    <a:pt x="271" y="409"/>
                  </a:moveTo>
                  <a:lnTo>
                    <a:pt x="435" y="506"/>
                  </a:lnTo>
                  <a:lnTo>
                    <a:pt x="394" y="317"/>
                  </a:lnTo>
                  <a:lnTo>
                    <a:pt x="537" y="194"/>
                  </a:lnTo>
                  <a:lnTo>
                    <a:pt x="343" y="174"/>
                  </a:lnTo>
                  <a:lnTo>
                    <a:pt x="271" y="0"/>
                  </a:lnTo>
                  <a:lnTo>
                    <a:pt x="195" y="174"/>
                  </a:lnTo>
                  <a:lnTo>
                    <a:pt x="0" y="194"/>
                  </a:lnTo>
                  <a:lnTo>
                    <a:pt x="149" y="317"/>
                  </a:lnTo>
                  <a:lnTo>
                    <a:pt x="103" y="506"/>
                  </a:lnTo>
                  <a:lnTo>
                    <a:pt x="271" y="409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6" name="Text Box 10"/>
          <p:cNvSpPr txBox="1">
            <a:spLocks noChangeArrowheads="1"/>
          </p:cNvSpPr>
          <p:nvPr/>
        </p:nvSpPr>
        <p:spPr bwMode="auto">
          <a:xfrm>
            <a:off x="8037689" y="4119941"/>
            <a:ext cx="3867265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0960" tIns="30480" rIns="60960" bIns="30480">
            <a:spAutoFit/>
          </a:bodyPr>
          <a:lstStyle/>
          <a:p>
            <a:pPr defTabSz="1219170">
              <a:spcBef>
                <a:spcPct val="20000"/>
              </a:spcBef>
              <a:defRPr/>
            </a:pPr>
            <a:r>
              <a:rPr lang="en-US" sz="1600" b="1">
                <a:solidFill>
                  <a:srgbClr val="3EB8CD"/>
                </a:solidFill>
                <a:latin typeface="Candara" panose="020E0502030303020204" pitchFamily="34" charset="0"/>
              </a:rPr>
              <a:t>Sharp or stabbing chest pain that gets worse when you breathe deeply or cough</a:t>
            </a:r>
            <a:endParaRPr lang="en-US" sz="1200" dirty="0">
              <a:solidFill>
                <a:schemeClr val="bg2">
                  <a:lumMod val="25000"/>
                </a:schemeClr>
              </a:solidFill>
              <a:latin typeface="Candara" panose="020E0502030303020204" pitchFamily="34" charset="0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7404912" y="4210252"/>
            <a:ext cx="548640" cy="548640"/>
            <a:chOff x="8093534" y="1164886"/>
            <a:chExt cx="548640" cy="548640"/>
          </a:xfrm>
        </p:grpSpPr>
        <p:sp>
          <p:nvSpPr>
            <p:cNvPr id="18" name="Oval 17"/>
            <p:cNvSpPr>
              <a:spLocks noChangeAspect="1"/>
            </p:cNvSpPr>
            <p:nvPr/>
          </p:nvSpPr>
          <p:spPr>
            <a:xfrm>
              <a:off x="8093534" y="1164886"/>
              <a:ext cx="548640" cy="548640"/>
            </a:xfrm>
            <a:prstGeom prst="ellipse">
              <a:avLst/>
            </a:prstGeom>
            <a:solidFill>
              <a:srgbClr val="3EB8CD"/>
            </a:solidFill>
            <a:ln w="635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b="1" dirty="0"/>
            </a:p>
          </p:txBody>
        </p:sp>
        <p:sp>
          <p:nvSpPr>
            <p:cNvPr id="19" name="Freeform 23"/>
            <p:cNvSpPr>
              <a:spLocks noChangeArrowheads="1"/>
            </p:cNvSpPr>
            <p:nvPr/>
          </p:nvSpPr>
          <p:spPr bwMode="auto">
            <a:xfrm>
              <a:off x="8237238" y="1316084"/>
              <a:ext cx="261231" cy="246243"/>
            </a:xfrm>
            <a:custGeom>
              <a:avLst/>
              <a:gdLst>
                <a:gd name="T0" fmla="*/ 271 w 538"/>
                <a:gd name="T1" fmla="*/ 409 h 507"/>
                <a:gd name="T2" fmla="*/ 435 w 538"/>
                <a:gd name="T3" fmla="*/ 506 h 507"/>
                <a:gd name="T4" fmla="*/ 394 w 538"/>
                <a:gd name="T5" fmla="*/ 317 h 507"/>
                <a:gd name="T6" fmla="*/ 537 w 538"/>
                <a:gd name="T7" fmla="*/ 194 h 507"/>
                <a:gd name="T8" fmla="*/ 343 w 538"/>
                <a:gd name="T9" fmla="*/ 174 h 507"/>
                <a:gd name="T10" fmla="*/ 271 w 538"/>
                <a:gd name="T11" fmla="*/ 0 h 507"/>
                <a:gd name="T12" fmla="*/ 195 w 538"/>
                <a:gd name="T13" fmla="*/ 174 h 507"/>
                <a:gd name="T14" fmla="*/ 0 w 538"/>
                <a:gd name="T15" fmla="*/ 194 h 507"/>
                <a:gd name="T16" fmla="*/ 149 w 538"/>
                <a:gd name="T17" fmla="*/ 317 h 507"/>
                <a:gd name="T18" fmla="*/ 103 w 538"/>
                <a:gd name="T19" fmla="*/ 506 h 507"/>
                <a:gd name="T20" fmla="*/ 271 w 538"/>
                <a:gd name="T21" fmla="*/ 409 h 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38" h="507">
                  <a:moveTo>
                    <a:pt x="271" y="409"/>
                  </a:moveTo>
                  <a:lnTo>
                    <a:pt x="435" y="506"/>
                  </a:lnTo>
                  <a:lnTo>
                    <a:pt x="394" y="317"/>
                  </a:lnTo>
                  <a:lnTo>
                    <a:pt x="537" y="194"/>
                  </a:lnTo>
                  <a:lnTo>
                    <a:pt x="343" y="174"/>
                  </a:lnTo>
                  <a:lnTo>
                    <a:pt x="271" y="0"/>
                  </a:lnTo>
                  <a:lnTo>
                    <a:pt x="195" y="174"/>
                  </a:lnTo>
                  <a:lnTo>
                    <a:pt x="0" y="194"/>
                  </a:lnTo>
                  <a:lnTo>
                    <a:pt x="149" y="317"/>
                  </a:lnTo>
                  <a:lnTo>
                    <a:pt x="103" y="506"/>
                  </a:lnTo>
                  <a:lnTo>
                    <a:pt x="271" y="409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0" name="Text Box 10"/>
          <p:cNvSpPr txBox="1">
            <a:spLocks noChangeArrowheads="1"/>
          </p:cNvSpPr>
          <p:nvPr/>
        </p:nvSpPr>
        <p:spPr bwMode="auto">
          <a:xfrm>
            <a:off x="8037689" y="4910090"/>
            <a:ext cx="3867265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0960" tIns="30480" rIns="60960" bIns="30480">
            <a:spAutoFit/>
          </a:bodyPr>
          <a:lstStyle/>
          <a:p>
            <a:pPr defTabSz="1219170">
              <a:spcBef>
                <a:spcPct val="20000"/>
              </a:spcBef>
              <a:defRPr/>
            </a:pPr>
            <a:r>
              <a:rPr lang="en-US" sz="1600" b="1">
                <a:solidFill>
                  <a:srgbClr val="FFA803"/>
                </a:solidFill>
                <a:latin typeface="Candara" panose="020E0502030303020204" pitchFamily="34" charset="0"/>
              </a:rPr>
              <a:t>Loss of appetite, low energy, and fatigue</a:t>
            </a:r>
            <a:endParaRPr lang="en-US" sz="1200" dirty="0">
              <a:solidFill>
                <a:schemeClr val="bg2">
                  <a:lumMod val="25000"/>
                </a:schemeClr>
              </a:solidFill>
              <a:latin typeface="Candara" panose="020E0502030303020204" pitchFamily="34" charset="0"/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7404912" y="5000401"/>
            <a:ext cx="548640" cy="548640"/>
            <a:chOff x="8093534" y="1164886"/>
            <a:chExt cx="548640" cy="548640"/>
          </a:xfrm>
        </p:grpSpPr>
        <p:sp>
          <p:nvSpPr>
            <p:cNvPr id="22" name="Oval 21"/>
            <p:cNvSpPr>
              <a:spLocks noChangeAspect="1"/>
            </p:cNvSpPr>
            <p:nvPr/>
          </p:nvSpPr>
          <p:spPr>
            <a:xfrm>
              <a:off x="8093534" y="1164886"/>
              <a:ext cx="548640" cy="548640"/>
            </a:xfrm>
            <a:prstGeom prst="ellipse">
              <a:avLst/>
            </a:prstGeom>
            <a:solidFill>
              <a:srgbClr val="FFA803"/>
            </a:solidFill>
            <a:ln w="635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b="1" dirty="0"/>
            </a:p>
          </p:txBody>
        </p:sp>
        <p:sp>
          <p:nvSpPr>
            <p:cNvPr id="23" name="Freeform 23"/>
            <p:cNvSpPr>
              <a:spLocks noChangeArrowheads="1"/>
            </p:cNvSpPr>
            <p:nvPr/>
          </p:nvSpPr>
          <p:spPr bwMode="auto">
            <a:xfrm>
              <a:off x="8237238" y="1316084"/>
              <a:ext cx="261231" cy="246243"/>
            </a:xfrm>
            <a:custGeom>
              <a:avLst/>
              <a:gdLst>
                <a:gd name="T0" fmla="*/ 271 w 538"/>
                <a:gd name="T1" fmla="*/ 409 h 507"/>
                <a:gd name="T2" fmla="*/ 435 w 538"/>
                <a:gd name="T3" fmla="*/ 506 h 507"/>
                <a:gd name="T4" fmla="*/ 394 w 538"/>
                <a:gd name="T5" fmla="*/ 317 h 507"/>
                <a:gd name="T6" fmla="*/ 537 w 538"/>
                <a:gd name="T7" fmla="*/ 194 h 507"/>
                <a:gd name="T8" fmla="*/ 343 w 538"/>
                <a:gd name="T9" fmla="*/ 174 h 507"/>
                <a:gd name="T10" fmla="*/ 271 w 538"/>
                <a:gd name="T11" fmla="*/ 0 h 507"/>
                <a:gd name="T12" fmla="*/ 195 w 538"/>
                <a:gd name="T13" fmla="*/ 174 h 507"/>
                <a:gd name="T14" fmla="*/ 0 w 538"/>
                <a:gd name="T15" fmla="*/ 194 h 507"/>
                <a:gd name="T16" fmla="*/ 149 w 538"/>
                <a:gd name="T17" fmla="*/ 317 h 507"/>
                <a:gd name="T18" fmla="*/ 103 w 538"/>
                <a:gd name="T19" fmla="*/ 506 h 507"/>
                <a:gd name="T20" fmla="*/ 271 w 538"/>
                <a:gd name="T21" fmla="*/ 409 h 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38" h="507">
                  <a:moveTo>
                    <a:pt x="271" y="409"/>
                  </a:moveTo>
                  <a:lnTo>
                    <a:pt x="435" y="506"/>
                  </a:lnTo>
                  <a:lnTo>
                    <a:pt x="394" y="317"/>
                  </a:lnTo>
                  <a:lnTo>
                    <a:pt x="537" y="194"/>
                  </a:lnTo>
                  <a:lnTo>
                    <a:pt x="343" y="174"/>
                  </a:lnTo>
                  <a:lnTo>
                    <a:pt x="271" y="0"/>
                  </a:lnTo>
                  <a:lnTo>
                    <a:pt x="195" y="174"/>
                  </a:lnTo>
                  <a:lnTo>
                    <a:pt x="0" y="194"/>
                  </a:lnTo>
                  <a:lnTo>
                    <a:pt x="149" y="317"/>
                  </a:lnTo>
                  <a:lnTo>
                    <a:pt x="103" y="506"/>
                  </a:lnTo>
                  <a:lnTo>
                    <a:pt x="271" y="409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4" name="Text Box 10"/>
          <p:cNvSpPr txBox="1">
            <a:spLocks noChangeArrowheads="1"/>
          </p:cNvSpPr>
          <p:nvPr/>
        </p:nvSpPr>
        <p:spPr bwMode="auto">
          <a:xfrm>
            <a:off x="8064389" y="5700239"/>
            <a:ext cx="3867265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0960" tIns="30480" rIns="60960" bIns="30480">
            <a:spAutoFit/>
          </a:bodyPr>
          <a:lstStyle/>
          <a:p>
            <a:pPr defTabSz="1219170">
              <a:spcBef>
                <a:spcPct val="20000"/>
              </a:spcBef>
              <a:defRPr/>
            </a:pPr>
            <a:r>
              <a:rPr lang="en-US" sz="1600" b="1">
                <a:solidFill>
                  <a:srgbClr val="01AA8D"/>
                </a:solidFill>
                <a:latin typeface="Candara" panose="020E0502030303020204" pitchFamily="34" charset="0"/>
              </a:rPr>
              <a:t>Nausea and vomiting, especially in small children</a:t>
            </a:r>
            <a:endParaRPr lang="en-US" sz="1200" dirty="0">
              <a:solidFill>
                <a:schemeClr val="bg2">
                  <a:lumMod val="25000"/>
                </a:schemeClr>
              </a:solidFill>
              <a:latin typeface="Candara" panose="020E0502030303020204" pitchFamily="34" charset="0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7431612" y="5790550"/>
            <a:ext cx="548640" cy="548640"/>
            <a:chOff x="8093534" y="1164886"/>
            <a:chExt cx="548640" cy="548640"/>
          </a:xfrm>
        </p:grpSpPr>
        <p:sp>
          <p:nvSpPr>
            <p:cNvPr id="26" name="Oval 25"/>
            <p:cNvSpPr>
              <a:spLocks noChangeAspect="1"/>
            </p:cNvSpPr>
            <p:nvPr/>
          </p:nvSpPr>
          <p:spPr>
            <a:xfrm>
              <a:off x="8093534" y="1164886"/>
              <a:ext cx="548640" cy="548640"/>
            </a:xfrm>
            <a:prstGeom prst="ellipse">
              <a:avLst/>
            </a:prstGeom>
            <a:solidFill>
              <a:srgbClr val="01AA8D"/>
            </a:solidFill>
            <a:ln w="635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b="1" dirty="0"/>
            </a:p>
          </p:txBody>
        </p:sp>
        <p:sp>
          <p:nvSpPr>
            <p:cNvPr id="27" name="Freeform 23"/>
            <p:cNvSpPr>
              <a:spLocks noChangeArrowheads="1"/>
            </p:cNvSpPr>
            <p:nvPr/>
          </p:nvSpPr>
          <p:spPr bwMode="auto">
            <a:xfrm>
              <a:off x="8237238" y="1316084"/>
              <a:ext cx="261231" cy="246243"/>
            </a:xfrm>
            <a:custGeom>
              <a:avLst/>
              <a:gdLst>
                <a:gd name="T0" fmla="*/ 271 w 538"/>
                <a:gd name="T1" fmla="*/ 409 h 507"/>
                <a:gd name="T2" fmla="*/ 435 w 538"/>
                <a:gd name="T3" fmla="*/ 506 h 507"/>
                <a:gd name="T4" fmla="*/ 394 w 538"/>
                <a:gd name="T5" fmla="*/ 317 h 507"/>
                <a:gd name="T6" fmla="*/ 537 w 538"/>
                <a:gd name="T7" fmla="*/ 194 h 507"/>
                <a:gd name="T8" fmla="*/ 343 w 538"/>
                <a:gd name="T9" fmla="*/ 174 h 507"/>
                <a:gd name="T10" fmla="*/ 271 w 538"/>
                <a:gd name="T11" fmla="*/ 0 h 507"/>
                <a:gd name="T12" fmla="*/ 195 w 538"/>
                <a:gd name="T13" fmla="*/ 174 h 507"/>
                <a:gd name="T14" fmla="*/ 0 w 538"/>
                <a:gd name="T15" fmla="*/ 194 h 507"/>
                <a:gd name="T16" fmla="*/ 149 w 538"/>
                <a:gd name="T17" fmla="*/ 317 h 507"/>
                <a:gd name="T18" fmla="*/ 103 w 538"/>
                <a:gd name="T19" fmla="*/ 506 h 507"/>
                <a:gd name="T20" fmla="*/ 271 w 538"/>
                <a:gd name="T21" fmla="*/ 409 h 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38" h="507">
                  <a:moveTo>
                    <a:pt x="271" y="409"/>
                  </a:moveTo>
                  <a:lnTo>
                    <a:pt x="435" y="506"/>
                  </a:lnTo>
                  <a:lnTo>
                    <a:pt x="394" y="317"/>
                  </a:lnTo>
                  <a:lnTo>
                    <a:pt x="537" y="194"/>
                  </a:lnTo>
                  <a:lnTo>
                    <a:pt x="343" y="174"/>
                  </a:lnTo>
                  <a:lnTo>
                    <a:pt x="271" y="0"/>
                  </a:lnTo>
                  <a:lnTo>
                    <a:pt x="195" y="174"/>
                  </a:lnTo>
                  <a:lnTo>
                    <a:pt x="0" y="194"/>
                  </a:lnTo>
                  <a:lnTo>
                    <a:pt x="149" y="317"/>
                  </a:lnTo>
                  <a:lnTo>
                    <a:pt x="103" y="506"/>
                  </a:lnTo>
                  <a:lnTo>
                    <a:pt x="271" y="409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6" name="Group 35"/>
          <p:cNvGrpSpPr>
            <a:grpSpLocks noChangeAspect="1"/>
          </p:cNvGrpSpPr>
          <p:nvPr/>
        </p:nvGrpSpPr>
        <p:grpSpPr>
          <a:xfrm>
            <a:off x="1266990" y="1409769"/>
            <a:ext cx="464991" cy="640080"/>
            <a:chOff x="3291055" y="1604118"/>
            <a:chExt cx="552452" cy="760475"/>
          </a:xfrm>
          <a:solidFill>
            <a:srgbClr val="56595E"/>
          </a:solidFill>
        </p:grpSpPr>
        <p:sp>
          <p:nvSpPr>
            <p:cNvPr id="37" name="Freeform 5"/>
            <p:cNvSpPr>
              <a:spLocks noEditPoints="1"/>
            </p:cNvSpPr>
            <p:nvPr/>
          </p:nvSpPr>
          <p:spPr bwMode="auto">
            <a:xfrm>
              <a:off x="3291055" y="1604118"/>
              <a:ext cx="552452" cy="760475"/>
            </a:xfrm>
            <a:custGeom>
              <a:avLst/>
              <a:gdLst/>
              <a:ahLst/>
              <a:cxnLst>
                <a:cxn ang="0">
                  <a:pos x="55" y="19"/>
                </a:cxn>
                <a:cxn ang="0">
                  <a:pos x="55" y="17"/>
                </a:cxn>
                <a:cxn ang="0">
                  <a:pos x="51" y="13"/>
                </a:cxn>
                <a:cxn ang="0">
                  <a:pos x="43" y="13"/>
                </a:cxn>
                <a:cxn ang="0">
                  <a:pos x="44" y="9"/>
                </a:cxn>
                <a:cxn ang="0">
                  <a:pos x="36" y="0"/>
                </a:cxn>
                <a:cxn ang="0">
                  <a:pos x="27" y="9"/>
                </a:cxn>
                <a:cxn ang="0">
                  <a:pos x="28" y="13"/>
                </a:cxn>
                <a:cxn ang="0">
                  <a:pos x="22" y="13"/>
                </a:cxn>
                <a:cxn ang="0">
                  <a:pos x="17" y="17"/>
                </a:cxn>
                <a:cxn ang="0">
                  <a:pos x="17" y="19"/>
                </a:cxn>
                <a:cxn ang="0">
                  <a:pos x="7" y="19"/>
                </a:cxn>
                <a:cxn ang="0">
                  <a:pos x="0" y="26"/>
                </a:cxn>
                <a:cxn ang="0">
                  <a:pos x="0" y="95"/>
                </a:cxn>
                <a:cxn ang="0">
                  <a:pos x="7" y="102"/>
                </a:cxn>
                <a:cxn ang="0">
                  <a:pos x="66" y="102"/>
                </a:cxn>
                <a:cxn ang="0">
                  <a:pos x="73" y="95"/>
                </a:cxn>
                <a:cxn ang="0">
                  <a:pos x="73" y="26"/>
                </a:cxn>
                <a:cxn ang="0">
                  <a:pos x="66" y="19"/>
                </a:cxn>
                <a:cxn ang="0">
                  <a:pos x="55" y="19"/>
                </a:cxn>
                <a:cxn ang="0">
                  <a:pos x="31" y="9"/>
                </a:cxn>
                <a:cxn ang="0">
                  <a:pos x="36" y="3"/>
                </a:cxn>
                <a:cxn ang="0">
                  <a:pos x="41" y="9"/>
                </a:cxn>
                <a:cxn ang="0">
                  <a:pos x="39" y="13"/>
                </a:cxn>
                <a:cxn ang="0">
                  <a:pos x="32" y="13"/>
                </a:cxn>
                <a:cxn ang="0">
                  <a:pos x="31" y="9"/>
                </a:cxn>
                <a:cxn ang="0">
                  <a:pos x="66" y="91"/>
                </a:cxn>
                <a:cxn ang="0">
                  <a:pos x="61" y="95"/>
                </a:cxn>
                <a:cxn ang="0">
                  <a:pos x="11" y="95"/>
                </a:cxn>
                <a:cxn ang="0">
                  <a:pos x="7" y="91"/>
                </a:cxn>
                <a:cxn ang="0">
                  <a:pos x="7" y="31"/>
                </a:cxn>
                <a:cxn ang="0">
                  <a:pos x="11" y="26"/>
                </a:cxn>
                <a:cxn ang="0">
                  <a:pos x="17" y="26"/>
                </a:cxn>
                <a:cxn ang="0">
                  <a:pos x="21" y="30"/>
                </a:cxn>
                <a:cxn ang="0">
                  <a:pos x="52" y="30"/>
                </a:cxn>
                <a:cxn ang="0">
                  <a:pos x="55" y="26"/>
                </a:cxn>
                <a:cxn ang="0">
                  <a:pos x="61" y="26"/>
                </a:cxn>
                <a:cxn ang="0">
                  <a:pos x="66" y="31"/>
                </a:cxn>
                <a:cxn ang="0">
                  <a:pos x="66" y="91"/>
                </a:cxn>
                <a:cxn ang="0">
                  <a:pos x="66" y="91"/>
                </a:cxn>
                <a:cxn ang="0">
                  <a:pos x="66" y="91"/>
                </a:cxn>
              </a:cxnLst>
              <a:rect l="0" t="0" r="r" b="b"/>
              <a:pathLst>
                <a:path w="73" h="102">
                  <a:moveTo>
                    <a:pt x="55" y="19"/>
                  </a:moveTo>
                  <a:cubicBezTo>
                    <a:pt x="55" y="17"/>
                    <a:pt x="55" y="17"/>
                    <a:pt x="55" y="17"/>
                  </a:cubicBezTo>
                  <a:cubicBezTo>
                    <a:pt x="55" y="15"/>
                    <a:pt x="53" y="13"/>
                    <a:pt x="51" y="13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4" y="11"/>
                    <a:pt x="44" y="10"/>
                    <a:pt x="44" y="9"/>
                  </a:cubicBezTo>
                  <a:cubicBezTo>
                    <a:pt x="44" y="4"/>
                    <a:pt x="40" y="0"/>
                    <a:pt x="36" y="0"/>
                  </a:cubicBezTo>
                  <a:cubicBezTo>
                    <a:pt x="31" y="0"/>
                    <a:pt x="27" y="4"/>
                    <a:pt x="27" y="9"/>
                  </a:cubicBezTo>
                  <a:cubicBezTo>
                    <a:pt x="27" y="10"/>
                    <a:pt x="27" y="11"/>
                    <a:pt x="28" y="13"/>
                  </a:cubicBezTo>
                  <a:cubicBezTo>
                    <a:pt x="22" y="13"/>
                    <a:pt x="22" y="13"/>
                    <a:pt x="22" y="13"/>
                  </a:cubicBezTo>
                  <a:cubicBezTo>
                    <a:pt x="19" y="13"/>
                    <a:pt x="17" y="15"/>
                    <a:pt x="17" y="17"/>
                  </a:cubicBezTo>
                  <a:cubicBezTo>
                    <a:pt x="17" y="19"/>
                    <a:pt x="17" y="19"/>
                    <a:pt x="17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3" y="19"/>
                    <a:pt x="0" y="23"/>
                    <a:pt x="0" y="26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99"/>
                    <a:pt x="3" y="102"/>
                    <a:pt x="7" y="102"/>
                  </a:cubicBezTo>
                  <a:cubicBezTo>
                    <a:pt x="66" y="102"/>
                    <a:pt x="66" y="102"/>
                    <a:pt x="66" y="102"/>
                  </a:cubicBezTo>
                  <a:cubicBezTo>
                    <a:pt x="70" y="102"/>
                    <a:pt x="73" y="99"/>
                    <a:pt x="73" y="95"/>
                  </a:cubicBezTo>
                  <a:cubicBezTo>
                    <a:pt x="73" y="26"/>
                    <a:pt x="73" y="26"/>
                    <a:pt x="73" y="26"/>
                  </a:cubicBezTo>
                  <a:cubicBezTo>
                    <a:pt x="73" y="23"/>
                    <a:pt x="70" y="19"/>
                    <a:pt x="66" y="19"/>
                  </a:cubicBezTo>
                  <a:lnTo>
                    <a:pt x="55" y="19"/>
                  </a:lnTo>
                  <a:close/>
                  <a:moveTo>
                    <a:pt x="31" y="9"/>
                  </a:moveTo>
                  <a:cubicBezTo>
                    <a:pt x="31" y="6"/>
                    <a:pt x="33" y="3"/>
                    <a:pt x="36" y="3"/>
                  </a:cubicBezTo>
                  <a:cubicBezTo>
                    <a:pt x="38" y="3"/>
                    <a:pt x="41" y="6"/>
                    <a:pt x="41" y="9"/>
                  </a:cubicBezTo>
                  <a:cubicBezTo>
                    <a:pt x="41" y="10"/>
                    <a:pt x="40" y="12"/>
                    <a:pt x="39" y="13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1" y="12"/>
                    <a:pt x="31" y="10"/>
                    <a:pt x="31" y="9"/>
                  </a:cubicBezTo>
                  <a:close/>
                  <a:moveTo>
                    <a:pt x="66" y="91"/>
                  </a:moveTo>
                  <a:cubicBezTo>
                    <a:pt x="66" y="94"/>
                    <a:pt x="64" y="95"/>
                    <a:pt x="61" y="95"/>
                  </a:cubicBezTo>
                  <a:cubicBezTo>
                    <a:pt x="11" y="95"/>
                    <a:pt x="11" y="95"/>
                    <a:pt x="11" y="95"/>
                  </a:cubicBezTo>
                  <a:cubicBezTo>
                    <a:pt x="9" y="95"/>
                    <a:pt x="7" y="94"/>
                    <a:pt x="7" y="91"/>
                  </a:cubicBezTo>
                  <a:cubicBezTo>
                    <a:pt x="7" y="31"/>
                    <a:pt x="7" y="31"/>
                    <a:pt x="7" y="31"/>
                  </a:cubicBezTo>
                  <a:cubicBezTo>
                    <a:pt x="7" y="28"/>
                    <a:pt x="9" y="26"/>
                    <a:pt x="11" y="26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7" y="28"/>
                    <a:pt x="19" y="30"/>
                    <a:pt x="21" y="30"/>
                  </a:cubicBezTo>
                  <a:cubicBezTo>
                    <a:pt x="52" y="30"/>
                    <a:pt x="52" y="30"/>
                    <a:pt x="52" y="30"/>
                  </a:cubicBezTo>
                  <a:cubicBezTo>
                    <a:pt x="54" y="30"/>
                    <a:pt x="55" y="28"/>
                    <a:pt x="55" y="26"/>
                  </a:cubicBezTo>
                  <a:cubicBezTo>
                    <a:pt x="61" y="26"/>
                    <a:pt x="61" y="26"/>
                    <a:pt x="61" y="26"/>
                  </a:cubicBezTo>
                  <a:cubicBezTo>
                    <a:pt x="64" y="26"/>
                    <a:pt x="66" y="28"/>
                    <a:pt x="66" y="31"/>
                  </a:cubicBezTo>
                  <a:lnTo>
                    <a:pt x="66" y="91"/>
                  </a:lnTo>
                  <a:close/>
                  <a:moveTo>
                    <a:pt x="66" y="91"/>
                  </a:moveTo>
                  <a:cubicBezTo>
                    <a:pt x="66" y="91"/>
                    <a:pt x="66" y="91"/>
                    <a:pt x="66" y="91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8" name="Freeform 6"/>
            <p:cNvSpPr>
              <a:spLocks noEditPoints="1"/>
            </p:cNvSpPr>
            <p:nvPr/>
          </p:nvSpPr>
          <p:spPr bwMode="auto">
            <a:xfrm>
              <a:off x="3396771" y="1872387"/>
              <a:ext cx="90939" cy="89802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6" y="12"/>
                </a:cxn>
                <a:cxn ang="0">
                  <a:pos x="0" y="6"/>
                </a:cxn>
                <a:cxn ang="0">
                  <a:pos x="6" y="0"/>
                </a:cxn>
                <a:cxn ang="0">
                  <a:pos x="12" y="6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cubicBezTo>
                    <a:pt x="12" y="9"/>
                    <a:pt x="9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lose/>
                  <a:moveTo>
                    <a:pt x="12" y="6"/>
                  </a:moveTo>
                  <a:cubicBezTo>
                    <a:pt x="12" y="6"/>
                    <a:pt x="12" y="6"/>
                    <a:pt x="12" y="6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9" name="Freeform 7"/>
            <p:cNvSpPr>
              <a:spLocks noEditPoints="1"/>
            </p:cNvSpPr>
            <p:nvPr/>
          </p:nvSpPr>
          <p:spPr bwMode="auto">
            <a:xfrm>
              <a:off x="3518402" y="1895122"/>
              <a:ext cx="211432" cy="44333"/>
            </a:xfrm>
            <a:custGeom>
              <a:avLst/>
              <a:gdLst/>
              <a:ahLst/>
              <a:cxnLst>
                <a:cxn ang="0">
                  <a:pos x="24" y="0"/>
                </a:cxn>
                <a:cxn ang="0">
                  <a:pos x="4" y="0"/>
                </a:cxn>
                <a:cxn ang="0">
                  <a:pos x="0" y="3"/>
                </a:cxn>
                <a:cxn ang="0">
                  <a:pos x="4" y="6"/>
                </a:cxn>
                <a:cxn ang="0">
                  <a:pos x="24" y="6"/>
                </a:cxn>
                <a:cxn ang="0">
                  <a:pos x="28" y="3"/>
                </a:cxn>
                <a:cxn ang="0">
                  <a:pos x="24" y="0"/>
                </a:cxn>
                <a:cxn ang="0">
                  <a:pos x="24" y="0"/>
                </a:cxn>
                <a:cxn ang="0">
                  <a:pos x="24" y="0"/>
                </a:cxn>
              </a:cxnLst>
              <a:rect l="0" t="0" r="r" b="b"/>
              <a:pathLst>
                <a:path w="28" h="6">
                  <a:moveTo>
                    <a:pt x="2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5"/>
                    <a:pt x="2" y="6"/>
                    <a:pt x="4" y="6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26" y="6"/>
                    <a:pt x="28" y="5"/>
                    <a:pt x="28" y="3"/>
                  </a:cubicBezTo>
                  <a:cubicBezTo>
                    <a:pt x="28" y="1"/>
                    <a:pt x="26" y="0"/>
                    <a:pt x="24" y="0"/>
                  </a:cubicBezTo>
                  <a:close/>
                  <a:moveTo>
                    <a:pt x="24" y="0"/>
                  </a:moveTo>
                  <a:cubicBezTo>
                    <a:pt x="24" y="0"/>
                    <a:pt x="24" y="0"/>
                    <a:pt x="24" y="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0" name="Freeform 8"/>
            <p:cNvSpPr>
              <a:spLocks noEditPoints="1"/>
            </p:cNvSpPr>
            <p:nvPr/>
          </p:nvSpPr>
          <p:spPr bwMode="auto">
            <a:xfrm>
              <a:off x="3396771" y="1999701"/>
              <a:ext cx="90939" cy="89802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6" y="12"/>
                </a:cxn>
                <a:cxn ang="0">
                  <a:pos x="0" y="6"/>
                </a:cxn>
                <a:cxn ang="0">
                  <a:pos x="6" y="0"/>
                </a:cxn>
                <a:cxn ang="0">
                  <a:pos x="12" y="6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cubicBezTo>
                    <a:pt x="12" y="10"/>
                    <a:pt x="9" y="12"/>
                    <a:pt x="6" y="12"/>
                  </a:cubicBezTo>
                  <a:cubicBezTo>
                    <a:pt x="3" y="12"/>
                    <a:pt x="0" y="10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lose/>
                  <a:moveTo>
                    <a:pt x="12" y="6"/>
                  </a:moveTo>
                  <a:cubicBezTo>
                    <a:pt x="12" y="6"/>
                    <a:pt x="12" y="6"/>
                    <a:pt x="12" y="6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1" name="Freeform 9"/>
            <p:cNvSpPr>
              <a:spLocks noEditPoints="1"/>
            </p:cNvSpPr>
            <p:nvPr/>
          </p:nvSpPr>
          <p:spPr bwMode="auto">
            <a:xfrm>
              <a:off x="3518402" y="2021299"/>
              <a:ext cx="211432" cy="52290"/>
            </a:xfrm>
            <a:custGeom>
              <a:avLst/>
              <a:gdLst/>
              <a:ahLst/>
              <a:cxnLst>
                <a:cxn ang="0">
                  <a:pos x="24" y="0"/>
                </a:cxn>
                <a:cxn ang="0">
                  <a:pos x="4" y="0"/>
                </a:cxn>
                <a:cxn ang="0">
                  <a:pos x="0" y="3"/>
                </a:cxn>
                <a:cxn ang="0">
                  <a:pos x="4" y="7"/>
                </a:cxn>
                <a:cxn ang="0">
                  <a:pos x="24" y="7"/>
                </a:cxn>
                <a:cxn ang="0">
                  <a:pos x="28" y="3"/>
                </a:cxn>
                <a:cxn ang="0">
                  <a:pos x="24" y="0"/>
                </a:cxn>
                <a:cxn ang="0">
                  <a:pos x="24" y="0"/>
                </a:cxn>
                <a:cxn ang="0">
                  <a:pos x="24" y="0"/>
                </a:cxn>
              </a:cxnLst>
              <a:rect l="0" t="0" r="r" b="b"/>
              <a:pathLst>
                <a:path w="28" h="7">
                  <a:moveTo>
                    <a:pt x="2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5"/>
                    <a:pt x="2" y="7"/>
                    <a:pt x="4" y="7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6" y="7"/>
                    <a:pt x="28" y="5"/>
                    <a:pt x="28" y="3"/>
                  </a:cubicBezTo>
                  <a:cubicBezTo>
                    <a:pt x="28" y="1"/>
                    <a:pt x="26" y="0"/>
                    <a:pt x="24" y="0"/>
                  </a:cubicBezTo>
                  <a:close/>
                  <a:moveTo>
                    <a:pt x="24" y="0"/>
                  </a:moveTo>
                  <a:cubicBezTo>
                    <a:pt x="24" y="0"/>
                    <a:pt x="24" y="0"/>
                    <a:pt x="24" y="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2" name="Freeform 10"/>
            <p:cNvSpPr>
              <a:spLocks noEditPoints="1"/>
            </p:cNvSpPr>
            <p:nvPr/>
          </p:nvSpPr>
          <p:spPr bwMode="auto">
            <a:xfrm>
              <a:off x="3396771" y="2133836"/>
              <a:ext cx="90939" cy="96622"/>
            </a:xfrm>
            <a:custGeom>
              <a:avLst/>
              <a:gdLst/>
              <a:ahLst/>
              <a:cxnLst>
                <a:cxn ang="0">
                  <a:pos x="12" y="7"/>
                </a:cxn>
                <a:cxn ang="0">
                  <a:pos x="6" y="13"/>
                </a:cxn>
                <a:cxn ang="0">
                  <a:pos x="0" y="7"/>
                </a:cxn>
                <a:cxn ang="0">
                  <a:pos x="6" y="0"/>
                </a:cxn>
                <a:cxn ang="0">
                  <a:pos x="12" y="7"/>
                </a:cxn>
                <a:cxn ang="0">
                  <a:pos x="12" y="7"/>
                </a:cxn>
                <a:cxn ang="0">
                  <a:pos x="12" y="7"/>
                </a:cxn>
              </a:cxnLst>
              <a:rect l="0" t="0" r="r" b="b"/>
              <a:pathLst>
                <a:path w="12" h="13">
                  <a:moveTo>
                    <a:pt x="12" y="7"/>
                  </a:moveTo>
                  <a:cubicBezTo>
                    <a:pt x="12" y="10"/>
                    <a:pt x="9" y="13"/>
                    <a:pt x="6" y="13"/>
                  </a:cubicBezTo>
                  <a:cubicBezTo>
                    <a:pt x="3" y="13"/>
                    <a:pt x="0" y="10"/>
                    <a:pt x="0" y="7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7"/>
                  </a:cubicBezTo>
                  <a:close/>
                  <a:moveTo>
                    <a:pt x="12" y="7"/>
                  </a:moveTo>
                  <a:cubicBezTo>
                    <a:pt x="12" y="7"/>
                    <a:pt x="12" y="7"/>
                    <a:pt x="12" y="7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3" name="Freeform 11"/>
            <p:cNvSpPr>
              <a:spLocks noEditPoints="1"/>
            </p:cNvSpPr>
            <p:nvPr/>
          </p:nvSpPr>
          <p:spPr bwMode="auto">
            <a:xfrm>
              <a:off x="3518402" y="2156571"/>
              <a:ext cx="211432" cy="52290"/>
            </a:xfrm>
            <a:custGeom>
              <a:avLst/>
              <a:gdLst/>
              <a:ahLst/>
              <a:cxnLst>
                <a:cxn ang="0">
                  <a:pos x="24" y="0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4" y="7"/>
                </a:cxn>
                <a:cxn ang="0">
                  <a:pos x="24" y="7"/>
                </a:cxn>
                <a:cxn ang="0">
                  <a:pos x="28" y="4"/>
                </a:cxn>
                <a:cxn ang="0">
                  <a:pos x="24" y="0"/>
                </a:cxn>
                <a:cxn ang="0">
                  <a:pos x="24" y="0"/>
                </a:cxn>
                <a:cxn ang="0">
                  <a:pos x="24" y="0"/>
                </a:cxn>
              </a:cxnLst>
              <a:rect l="0" t="0" r="r" b="b"/>
              <a:pathLst>
                <a:path w="28" h="7">
                  <a:moveTo>
                    <a:pt x="2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5"/>
                    <a:pt x="2" y="7"/>
                    <a:pt x="4" y="7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6" y="7"/>
                    <a:pt x="28" y="5"/>
                    <a:pt x="28" y="4"/>
                  </a:cubicBezTo>
                  <a:cubicBezTo>
                    <a:pt x="28" y="2"/>
                    <a:pt x="26" y="0"/>
                    <a:pt x="24" y="0"/>
                  </a:cubicBezTo>
                  <a:close/>
                  <a:moveTo>
                    <a:pt x="24" y="0"/>
                  </a:moveTo>
                  <a:cubicBezTo>
                    <a:pt x="24" y="0"/>
                    <a:pt x="24" y="0"/>
                    <a:pt x="24" y="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sp>
        <p:nvSpPr>
          <p:cNvPr id="45" name="TextBox 44"/>
          <p:cNvSpPr txBox="1"/>
          <p:nvPr/>
        </p:nvSpPr>
        <p:spPr>
          <a:xfrm>
            <a:off x="1246359" y="2102873"/>
            <a:ext cx="58715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>
              <a:spcBef>
                <a:spcPct val="20000"/>
              </a:spcBef>
              <a:defRPr/>
            </a:pPr>
            <a:r>
              <a:rPr lang="en-US" dirty="0"/>
              <a:t>Pneumonia is an infection that inflames your lungs' air sacs (alveoli). The air sacs may fill up with fluid or pus.</a:t>
            </a:r>
            <a:endParaRPr lang="en-US" sz="1600" dirty="0">
              <a:solidFill>
                <a:schemeClr val="bg2">
                  <a:lumMod val="25000"/>
                </a:schemeClr>
              </a:solidFill>
              <a:latin typeface="Candara" panose="020E0502030303020204" pitchFamily="34" charset="0"/>
            </a:endParaRPr>
          </a:p>
        </p:txBody>
      </p:sp>
      <p:pic>
        <p:nvPicPr>
          <p:cNvPr id="2050" name="Picture 2" descr="Pneumonia - Harvard Health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7" t="20510" r="3275" b="11849"/>
          <a:stretch/>
        </p:blipFill>
        <p:spPr bwMode="auto">
          <a:xfrm>
            <a:off x="889309" y="2901293"/>
            <a:ext cx="5811742" cy="3617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Horizontal Scroll 47"/>
          <p:cNvSpPr/>
          <p:nvPr/>
        </p:nvSpPr>
        <p:spPr>
          <a:xfrm>
            <a:off x="8244054" y="1223774"/>
            <a:ext cx="3234520" cy="823585"/>
          </a:xfrm>
          <a:prstGeom prst="horizontalScroll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b="1" dirty="0"/>
              <a:t>Symptoms</a:t>
            </a:r>
          </a:p>
        </p:txBody>
      </p:sp>
    </p:spTree>
    <p:extLst>
      <p:ext uri="{BB962C8B-B14F-4D97-AF65-F5344CB8AC3E}">
        <p14:creationId xmlns:p14="http://schemas.microsoft.com/office/powerpoint/2010/main" val="3958772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3" dur="2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0"/>
                            </p:stCondLst>
                            <p:childTnLst>
                              <p:par>
                                <p:cTn id="3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500"/>
                            </p:stCondLst>
                            <p:childTnLst>
                              <p:par>
                                <p:cTn id="4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6000"/>
                            </p:stCondLst>
                            <p:childTnLst>
                              <p:par>
                                <p:cTn id="4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6500"/>
                            </p:stCondLst>
                            <p:childTnLst>
                              <p:par>
                                <p:cTn id="5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7000"/>
                            </p:stCondLst>
                            <p:childTnLst>
                              <p:par>
                                <p:cTn id="5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7500"/>
                            </p:stCondLst>
                            <p:childTnLst>
                              <p:par>
                                <p:cTn id="6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8000"/>
                            </p:stCondLst>
                            <p:childTnLst>
                              <p:par>
                                <p:cTn id="6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8500"/>
                            </p:stCondLst>
                            <p:childTnLst>
                              <p:par>
                                <p:cTn id="7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9000"/>
                            </p:stCondLst>
                            <p:childTnLst>
                              <p:par>
                                <p:cTn id="7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9500"/>
                            </p:stCondLst>
                            <p:childTnLst>
                              <p:par>
                                <p:cTn id="8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2" grpId="0"/>
      <p:bldP spid="16" grpId="0"/>
      <p:bldP spid="20" grpId="0"/>
      <p:bldP spid="24" grpId="0"/>
      <p:bldP spid="45" grpId="0"/>
      <p:bldP spid="48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2948</TotalTime>
  <Words>1638</Words>
  <Application>Microsoft Office PowerPoint</Application>
  <PresentationFormat>Widescreen</PresentationFormat>
  <Paragraphs>366</Paragraphs>
  <Slides>36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50" baseType="lpstr">
      <vt:lpstr>ＭＳ Ｐゴシック</vt:lpstr>
      <vt:lpstr>SimSun</vt:lpstr>
      <vt:lpstr>Arial</vt:lpstr>
      <vt:lpstr>Britannic Bold</vt:lpstr>
      <vt:lpstr>Calibri</vt:lpstr>
      <vt:lpstr>Calibri Light</vt:lpstr>
      <vt:lpstr>Cambria Math</vt:lpstr>
      <vt:lpstr>Candara</vt:lpstr>
      <vt:lpstr>Chiller</vt:lpstr>
      <vt:lpstr>FontAwesome</vt:lpstr>
      <vt:lpstr>Lato</vt:lpstr>
      <vt:lpstr>Times New Roman</vt:lpstr>
      <vt:lpstr>Wingdings</vt:lpstr>
      <vt:lpstr>Office Theme</vt:lpstr>
      <vt:lpstr>             Spectral Analysis Of Lungs Sounds For Classification Of Asthma And Pneumonia Wheezing </vt:lpstr>
      <vt:lpstr>MOTIVATION</vt:lpstr>
      <vt:lpstr>PowerPoint Presentation</vt:lpstr>
      <vt:lpstr>PowerPoint Presentation</vt:lpstr>
      <vt:lpstr>INTRODUCTION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LITERATURE REVIEW</vt:lpstr>
      <vt:lpstr>PowerPoint Presentation</vt:lpstr>
      <vt:lpstr>MATERIALS AND METHODS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RESULT AND DISCUSSION</vt:lpstr>
      <vt:lpstr>Scatter Plots </vt:lpstr>
      <vt:lpstr>Scatter Plots </vt:lpstr>
      <vt:lpstr>Scatter Plots </vt:lpstr>
      <vt:lpstr>PowerPoint Presentation</vt:lpstr>
      <vt:lpstr>PowerPoint Presentation</vt:lpstr>
      <vt:lpstr>PowerPoint Presentation</vt:lpstr>
      <vt:lpstr>PowerPoint Presentation</vt:lpstr>
      <vt:lpstr>CONCLUSION</vt:lpstr>
      <vt:lpstr>PowerPoint Presentation</vt:lpstr>
      <vt:lpstr>REFRENCES</vt:lpstr>
      <vt:lpstr>PowerPoint Presentation</vt:lpstr>
      <vt:lpstr>Thank You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Copyright Notice</dc:title>
  <dc:creator>james</dc:creator>
  <cp:lastModifiedBy>Moorche</cp:lastModifiedBy>
  <cp:revision>867</cp:revision>
  <dcterms:created xsi:type="dcterms:W3CDTF">2016-09-28T22:08:47Z</dcterms:created>
  <dcterms:modified xsi:type="dcterms:W3CDTF">2025-08-22T18:28:11Z</dcterms:modified>
</cp:coreProperties>
</file>